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7" r:id="rId2"/>
  </p:sldMasterIdLst>
  <p:notesMasterIdLst>
    <p:notesMasterId r:id="rId27"/>
  </p:notesMasterIdLst>
  <p:sldIdLst>
    <p:sldId id="303" r:id="rId3"/>
    <p:sldId id="296" r:id="rId4"/>
    <p:sldId id="305" r:id="rId5"/>
    <p:sldId id="308" r:id="rId6"/>
    <p:sldId id="309" r:id="rId7"/>
    <p:sldId id="311" r:id="rId8"/>
    <p:sldId id="313" r:id="rId9"/>
    <p:sldId id="312" r:id="rId10"/>
    <p:sldId id="310" r:id="rId11"/>
    <p:sldId id="306" r:id="rId12"/>
    <p:sldId id="262" r:id="rId13"/>
    <p:sldId id="301" r:id="rId14"/>
    <p:sldId id="274" r:id="rId15"/>
    <p:sldId id="289" r:id="rId16"/>
    <p:sldId id="280" r:id="rId17"/>
    <p:sldId id="273" r:id="rId18"/>
    <p:sldId id="269" r:id="rId19"/>
    <p:sldId id="275" r:id="rId20"/>
    <p:sldId id="283" r:id="rId21"/>
    <p:sldId id="299" r:id="rId22"/>
    <p:sldId id="300" r:id="rId23"/>
    <p:sldId id="272" r:id="rId24"/>
    <p:sldId id="316" r:id="rId25"/>
    <p:sldId id="318" r:id="rId26"/>
  </p:sldIdLst>
  <p:sldSz cx="9144000" cy="6858000" type="screen4x3"/>
  <p:notesSz cx="6805613" cy="99441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6BAFB8-84D1-309F-17D9-D9FB957D2191}" v="99" dt="2023-08-16T07:07:26.47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063" autoAdjust="0"/>
  </p:normalViewPr>
  <p:slideViewPr>
    <p:cSldViewPr>
      <p:cViewPr varScale="1">
        <p:scale>
          <a:sx n="120" d="100"/>
          <a:sy n="120" d="100"/>
        </p:scale>
        <p:origin x="1344" y="114"/>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49099" cy="497205"/>
          </a:xfrm>
          <a:prstGeom prst="rect">
            <a:avLst/>
          </a:prstGeom>
        </p:spPr>
        <p:txBody>
          <a:bodyPr vert="horz" lIns="91705" tIns="45853" rIns="91705" bIns="45853" rtlCol="0"/>
          <a:lstStyle>
            <a:lvl1pPr algn="l">
              <a:defRPr sz="1200"/>
            </a:lvl1pPr>
          </a:lstStyle>
          <a:p>
            <a:endParaRPr lang="nb-NO"/>
          </a:p>
        </p:txBody>
      </p:sp>
      <p:sp>
        <p:nvSpPr>
          <p:cNvPr id="3" name="Plassholder for dato 2"/>
          <p:cNvSpPr>
            <a:spLocks noGrp="1"/>
          </p:cNvSpPr>
          <p:nvPr>
            <p:ph type="dt" idx="1"/>
          </p:nvPr>
        </p:nvSpPr>
        <p:spPr>
          <a:xfrm>
            <a:off x="3854940" y="0"/>
            <a:ext cx="2949099" cy="497205"/>
          </a:xfrm>
          <a:prstGeom prst="rect">
            <a:avLst/>
          </a:prstGeom>
        </p:spPr>
        <p:txBody>
          <a:bodyPr vert="horz" lIns="91705" tIns="45853" rIns="91705" bIns="45853" rtlCol="0"/>
          <a:lstStyle>
            <a:lvl1pPr algn="r">
              <a:defRPr sz="1200"/>
            </a:lvl1pPr>
          </a:lstStyle>
          <a:p>
            <a:fld id="{4300354A-ADD9-4242-9CBF-A4D0A9FDE225}" type="datetimeFigureOut">
              <a:rPr lang="nb-NO" smtClean="0"/>
              <a:t>16.08.2023</a:t>
            </a:fld>
            <a:endParaRPr lang="nb-NO"/>
          </a:p>
        </p:txBody>
      </p:sp>
      <p:sp>
        <p:nvSpPr>
          <p:cNvPr id="4" name="Plassholder for lysbilde 3"/>
          <p:cNvSpPr>
            <a:spLocks noGrp="1" noRot="1" noChangeAspect="1"/>
          </p:cNvSpPr>
          <p:nvPr>
            <p:ph type="sldImg" idx="2"/>
          </p:nvPr>
        </p:nvSpPr>
        <p:spPr>
          <a:xfrm>
            <a:off x="917575" y="746125"/>
            <a:ext cx="4970463" cy="3729038"/>
          </a:xfrm>
          <a:prstGeom prst="rect">
            <a:avLst/>
          </a:prstGeom>
          <a:noFill/>
          <a:ln w="12700">
            <a:solidFill>
              <a:prstClr val="black"/>
            </a:solidFill>
          </a:ln>
        </p:spPr>
        <p:txBody>
          <a:bodyPr vert="horz" lIns="91705" tIns="45853" rIns="91705" bIns="45853" rtlCol="0" anchor="ctr"/>
          <a:lstStyle/>
          <a:p>
            <a:endParaRPr lang="nb-NO"/>
          </a:p>
        </p:txBody>
      </p:sp>
      <p:sp>
        <p:nvSpPr>
          <p:cNvPr id="5" name="Plassholder for notater 4"/>
          <p:cNvSpPr>
            <a:spLocks noGrp="1"/>
          </p:cNvSpPr>
          <p:nvPr>
            <p:ph type="body" sz="quarter" idx="3"/>
          </p:nvPr>
        </p:nvSpPr>
        <p:spPr>
          <a:xfrm>
            <a:off x="680562" y="4723448"/>
            <a:ext cx="5444490" cy="4474845"/>
          </a:xfrm>
          <a:prstGeom prst="rect">
            <a:avLst/>
          </a:prstGeom>
        </p:spPr>
        <p:txBody>
          <a:bodyPr vert="horz" lIns="91705" tIns="45853" rIns="91705" bIns="45853" rtlCol="0"/>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0" y="9445169"/>
            <a:ext cx="2949099" cy="497205"/>
          </a:xfrm>
          <a:prstGeom prst="rect">
            <a:avLst/>
          </a:prstGeom>
        </p:spPr>
        <p:txBody>
          <a:bodyPr vert="horz" lIns="91705" tIns="45853" rIns="91705" bIns="45853" rtlCol="0" anchor="b"/>
          <a:lstStyle>
            <a:lvl1pPr algn="l">
              <a:defRPr sz="1200"/>
            </a:lvl1pPr>
          </a:lstStyle>
          <a:p>
            <a:endParaRPr lang="nb-NO"/>
          </a:p>
        </p:txBody>
      </p:sp>
      <p:sp>
        <p:nvSpPr>
          <p:cNvPr id="7" name="Plassholder for lysbildenummer 6"/>
          <p:cNvSpPr>
            <a:spLocks noGrp="1"/>
          </p:cNvSpPr>
          <p:nvPr>
            <p:ph type="sldNum" sz="quarter" idx="5"/>
          </p:nvPr>
        </p:nvSpPr>
        <p:spPr>
          <a:xfrm>
            <a:off x="3854940" y="9445169"/>
            <a:ext cx="2949099" cy="497205"/>
          </a:xfrm>
          <a:prstGeom prst="rect">
            <a:avLst/>
          </a:prstGeom>
        </p:spPr>
        <p:txBody>
          <a:bodyPr vert="horz" lIns="91705" tIns="45853" rIns="91705" bIns="45853" rtlCol="0" anchor="b"/>
          <a:lstStyle>
            <a:lvl1pPr algn="r">
              <a:defRPr sz="1200"/>
            </a:lvl1pPr>
          </a:lstStyle>
          <a:p>
            <a:fld id="{29E7370A-167D-4C2E-8740-2F3D1EB445B7}" type="slidenum">
              <a:rPr lang="nb-NO" smtClean="0"/>
              <a:t>‹#›</a:t>
            </a:fld>
            <a:endParaRPr lang="nb-NO"/>
          </a:p>
        </p:txBody>
      </p:sp>
    </p:spTree>
    <p:extLst>
      <p:ext uri="{BB962C8B-B14F-4D97-AF65-F5344CB8AC3E}">
        <p14:creationId xmlns:p14="http://schemas.microsoft.com/office/powerpoint/2010/main" val="31169147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a:p>
            <a:r>
              <a:rPr lang="nb-NO" dirty="0"/>
              <a:t>Foredraget vil primært dreie seg om rettsarkivene (tingbøker) fra Finnmark på 1600-tallet og hvilken informasjon disse arkivene gir om den brutale og omfattende hekseforfølgelsen i regionen. Utover den faktainformasjonen disse arkivene gir, vil jeg gå inn på en del kildekritiske spørsmål som bør stilles i arbeidet med denne typen arkiver.</a:t>
            </a:r>
          </a:p>
          <a:p>
            <a:r>
              <a:rPr lang="nb-NO" dirty="0"/>
              <a:t>Foredraget vil dessuten inneholde et kjapt oversyn over hekseforfølgelsen i Europa fra 1500 til omlag 1700.</a:t>
            </a:r>
          </a:p>
          <a:p>
            <a:endParaRPr lang="nb-NO" dirty="0"/>
          </a:p>
          <a:p>
            <a:r>
              <a:rPr lang="nb-NO" dirty="0"/>
              <a:t>Bevaring i regi av Kulturrådet og Den norske</a:t>
            </a:r>
            <a:r>
              <a:rPr lang="nb-NO" baseline="0" dirty="0"/>
              <a:t> UNESCO-kommisjonen</a:t>
            </a:r>
            <a:endParaRPr lang="nb-NO" dirty="0"/>
          </a:p>
          <a:p>
            <a:endParaRPr lang="nb-NO" dirty="0"/>
          </a:p>
          <a:p>
            <a:r>
              <a:rPr lang="nb-NO" dirty="0"/>
              <a:t>Egen presentasjon: Emeritus, historiker med erfaring fra arkiv og bibliotek. Arbeidet som arkivar ved Statsarkivet i Tromsø 1987-1995. Bygde opp arbeidervegevelsens arkiv for Nord-Norge fra 1979 til 1987, innlemmet i SATØ.</a:t>
            </a:r>
          </a:p>
        </p:txBody>
      </p:sp>
      <p:sp>
        <p:nvSpPr>
          <p:cNvPr id="4" name="Plassholder for lysbildenummer 3"/>
          <p:cNvSpPr>
            <a:spLocks noGrp="1"/>
          </p:cNvSpPr>
          <p:nvPr>
            <p:ph type="sldNum" sz="quarter" idx="10"/>
          </p:nvPr>
        </p:nvSpPr>
        <p:spPr/>
        <p:txBody>
          <a:bodyPr/>
          <a:lstStyle/>
          <a:p>
            <a:fld id="{29E7370A-167D-4C2E-8740-2F3D1EB445B7}" type="slidenum">
              <a:rPr lang="nb-NO" smtClean="0"/>
              <a:t>1</a:t>
            </a:fld>
            <a:endParaRPr lang="nb-NO"/>
          </a:p>
        </p:txBody>
      </p:sp>
    </p:spTree>
    <p:extLst>
      <p:ext uri="{BB962C8B-B14F-4D97-AF65-F5344CB8AC3E}">
        <p14:creationId xmlns:p14="http://schemas.microsoft.com/office/powerpoint/2010/main" val="41418220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Sammenligning med Rogaland</a:t>
            </a:r>
          </a:p>
          <a:p>
            <a:r>
              <a:rPr lang="nb-NO" dirty="0"/>
              <a:t>Typiske Finnmarksheks er ei </a:t>
            </a:r>
            <a:r>
              <a:rPr lang="nb-NO" dirty="0" err="1"/>
              <a:t>værheks</a:t>
            </a:r>
            <a:endParaRPr lang="nb-NO" dirty="0"/>
          </a:p>
          <a:p>
            <a:r>
              <a:rPr lang="nb-NO" dirty="0"/>
              <a:t>Uværsknuter,</a:t>
            </a:r>
            <a:r>
              <a:rPr lang="nb-NO" baseline="0" dirty="0"/>
              <a:t> </a:t>
            </a:r>
            <a:r>
              <a:rPr lang="nb-NO" baseline="0" dirty="0" err="1"/>
              <a:t>værmagi</a:t>
            </a:r>
            <a:r>
              <a:rPr lang="nb-NO" baseline="0" dirty="0"/>
              <a:t>, værhekser, samiske ritualer</a:t>
            </a:r>
          </a:p>
          <a:p>
            <a:r>
              <a:rPr lang="nb-NO" baseline="0" dirty="0"/>
              <a:t>Jørn Øyrehagen Sunde</a:t>
            </a:r>
            <a:endParaRPr lang="nb-NO" dirty="0"/>
          </a:p>
          <a:p>
            <a:endParaRPr lang="nb-NO" dirty="0"/>
          </a:p>
        </p:txBody>
      </p:sp>
      <p:sp>
        <p:nvSpPr>
          <p:cNvPr id="4" name="Plassholder for lysbildenummer 3"/>
          <p:cNvSpPr>
            <a:spLocks noGrp="1"/>
          </p:cNvSpPr>
          <p:nvPr>
            <p:ph type="sldNum" sz="quarter" idx="10"/>
          </p:nvPr>
        </p:nvSpPr>
        <p:spPr/>
        <p:txBody>
          <a:bodyPr/>
          <a:lstStyle/>
          <a:p>
            <a:fld id="{29E7370A-167D-4C2E-8740-2F3D1EB445B7}" type="slidenum">
              <a:rPr lang="nb-NO" smtClean="0"/>
              <a:t>13</a:t>
            </a:fld>
            <a:endParaRPr lang="nb-NO"/>
          </a:p>
        </p:txBody>
      </p:sp>
    </p:spTree>
    <p:extLst>
      <p:ext uri="{BB962C8B-B14F-4D97-AF65-F5344CB8AC3E}">
        <p14:creationId xmlns:p14="http://schemas.microsoft.com/office/powerpoint/2010/main" val="33353853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Plassholder for lysbilde 1"/>
          <p:cNvSpPr>
            <a:spLocks noGrp="1" noRot="1" noChangeAspect="1" noTextEdit="1"/>
          </p:cNvSpPr>
          <p:nvPr>
            <p:ph type="sldImg"/>
          </p:nvPr>
        </p:nvSpPr>
        <p:spPr>
          <a:ln/>
        </p:spPr>
      </p:sp>
      <p:sp>
        <p:nvSpPr>
          <p:cNvPr id="66563" name="Plassholder for nota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b-NO" altLang="nb-NO" dirty="0">
                <a:latin typeface="Arial" panose="020B0604020202020204" pitchFamily="34" charset="0"/>
              </a:rPr>
              <a:t>Finske folkesagn Kalevala</a:t>
            </a:r>
          </a:p>
        </p:txBody>
      </p:sp>
      <p:sp>
        <p:nvSpPr>
          <p:cNvPr id="66564" name="Plassholder for dato 3"/>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5105" indent="-286579">
              <a:defRPr>
                <a:solidFill>
                  <a:schemeClr val="tx1"/>
                </a:solidFill>
                <a:latin typeface="Arial" panose="020B0604020202020204" pitchFamily="34" charset="0"/>
              </a:defRPr>
            </a:lvl2pPr>
            <a:lvl3pPr marL="1146315" indent="-229263">
              <a:defRPr>
                <a:solidFill>
                  <a:schemeClr val="tx1"/>
                </a:solidFill>
                <a:latin typeface="Arial" panose="020B0604020202020204" pitchFamily="34" charset="0"/>
              </a:defRPr>
            </a:lvl3pPr>
            <a:lvl4pPr marL="1604841" indent="-229263">
              <a:defRPr>
                <a:solidFill>
                  <a:schemeClr val="tx1"/>
                </a:solidFill>
                <a:latin typeface="Arial" panose="020B0604020202020204" pitchFamily="34" charset="0"/>
              </a:defRPr>
            </a:lvl4pPr>
            <a:lvl5pPr marL="2063366" indent="-229263">
              <a:defRPr>
                <a:solidFill>
                  <a:schemeClr val="tx1"/>
                </a:solidFill>
                <a:latin typeface="Arial" panose="020B0604020202020204" pitchFamily="34" charset="0"/>
              </a:defRPr>
            </a:lvl5pPr>
            <a:lvl6pPr marL="2521892" indent="-229263" eaLnBrk="0" fontAlgn="base" hangingPunct="0">
              <a:spcBef>
                <a:spcPct val="0"/>
              </a:spcBef>
              <a:spcAft>
                <a:spcPct val="0"/>
              </a:spcAft>
              <a:defRPr>
                <a:solidFill>
                  <a:schemeClr val="tx1"/>
                </a:solidFill>
                <a:latin typeface="Arial" panose="020B0604020202020204" pitchFamily="34" charset="0"/>
              </a:defRPr>
            </a:lvl6pPr>
            <a:lvl7pPr marL="2980418" indent="-229263" eaLnBrk="0" fontAlgn="base" hangingPunct="0">
              <a:spcBef>
                <a:spcPct val="0"/>
              </a:spcBef>
              <a:spcAft>
                <a:spcPct val="0"/>
              </a:spcAft>
              <a:defRPr>
                <a:solidFill>
                  <a:schemeClr val="tx1"/>
                </a:solidFill>
                <a:latin typeface="Arial" panose="020B0604020202020204" pitchFamily="34" charset="0"/>
              </a:defRPr>
            </a:lvl7pPr>
            <a:lvl8pPr marL="3438944" indent="-229263" eaLnBrk="0" fontAlgn="base" hangingPunct="0">
              <a:spcBef>
                <a:spcPct val="0"/>
              </a:spcBef>
              <a:spcAft>
                <a:spcPct val="0"/>
              </a:spcAft>
              <a:defRPr>
                <a:solidFill>
                  <a:schemeClr val="tx1"/>
                </a:solidFill>
                <a:latin typeface="Arial" panose="020B0604020202020204" pitchFamily="34" charset="0"/>
              </a:defRPr>
            </a:lvl8pPr>
            <a:lvl9pPr marL="3897470" indent="-229263" eaLnBrk="0" fontAlgn="base" hangingPunct="0">
              <a:spcBef>
                <a:spcPct val="0"/>
              </a:spcBef>
              <a:spcAft>
                <a:spcPct val="0"/>
              </a:spcAft>
              <a:defRPr>
                <a:solidFill>
                  <a:schemeClr val="tx1"/>
                </a:solidFill>
                <a:latin typeface="Arial" panose="020B0604020202020204" pitchFamily="34" charset="0"/>
              </a:defRPr>
            </a:lvl9pPr>
          </a:lstStyle>
          <a:p>
            <a:fld id="{0154C9BF-9AAC-4956-9860-7F3F682120DC}" type="datetime1">
              <a:rPr lang="en-US" altLang="nb-NO" smtClean="0"/>
              <a:pPr/>
              <a:t>8/16/2023</a:t>
            </a:fld>
            <a:endParaRPr lang="en-US" altLang="nb-NO"/>
          </a:p>
        </p:txBody>
      </p:sp>
      <p:sp>
        <p:nvSpPr>
          <p:cNvPr id="66565" name="Plassholder for lysbildenumm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5105" indent="-286579">
              <a:defRPr>
                <a:solidFill>
                  <a:schemeClr val="tx1"/>
                </a:solidFill>
                <a:latin typeface="Arial" panose="020B0604020202020204" pitchFamily="34" charset="0"/>
              </a:defRPr>
            </a:lvl2pPr>
            <a:lvl3pPr marL="1146315" indent="-229263">
              <a:defRPr>
                <a:solidFill>
                  <a:schemeClr val="tx1"/>
                </a:solidFill>
                <a:latin typeface="Arial" panose="020B0604020202020204" pitchFamily="34" charset="0"/>
              </a:defRPr>
            </a:lvl3pPr>
            <a:lvl4pPr marL="1604841" indent="-229263">
              <a:defRPr>
                <a:solidFill>
                  <a:schemeClr val="tx1"/>
                </a:solidFill>
                <a:latin typeface="Arial" panose="020B0604020202020204" pitchFamily="34" charset="0"/>
              </a:defRPr>
            </a:lvl4pPr>
            <a:lvl5pPr marL="2063366" indent="-229263">
              <a:defRPr>
                <a:solidFill>
                  <a:schemeClr val="tx1"/>
                </a:solidFill>
                <a:latin typeface="Arial" panose="020B0604020202020204" pitchFamily="34" charset="0"/>
              </a:defRPr>
            </a:lvl5pPr>
            <a:lvl6pPr marL="2521892" indent="-229263" eaLnBrk="0" fontAlgn="base" hangingPunct="0">
              <a:spcBef>
                <a:spcPct val="0"/>
              </a:spcBef>
              <a:spcAft>
                <a:spcPct val="0"/>
              </a:spcAft>
              <a:defRPr>
                <a:solidFill>
                  <a:schemeClr val="tx1"/>
                </a:solidFill>
                <a:latin typeface="Arial" panose="020B0604020202020204" pitchFamily="34" charset="0"/>
              </a:defRPr>
            </a:lvl6pPr>
            <a:lvl7pPr marL="2980418" indent="-229263" eaLnBrk="0" fontAlgn="base" hangingPunct="0">
              <a:spcBef>
                <a:spcPct val="0"/>
              </a:spcBef>
              <a:spcAft>
                <a:spcPct val="0"/>
              </a:spcAft>
              <a:defRPr>
                <a:solidFill>
                  <a:schemeClr val="tx1"/>
                </a:solidFill>
                <a:latin typeface="Arial" panose="020B0604020202020204" pitchFamily="34" charset="0"/>
              </a:defRPr>
            </a:lvl7pPr>
            <a:lvl8pPr marL="3438944" indent="-229263" eaLnBrk="0" fontAlgn="base" hangingPunct="0">
              <a:spcBef>
                <a:spcPct val="0"/>
              </a:spcBef>
              <a:spcAft>
                <a:spcPct val="0"/>
              </a:spcAft>
              <a:defRPr>
                <a:solidFill>
                  <a:schemeClr val="tx1"/>
                </a:solidFill>
                <a:latin typeface="Arial" panose="020B0604020202020204" pitchFamily="34" charset="0"/>
              </a:defRPr>
            </a:lvl8pPr>
            <a:lvl9pPr marL="3897470" indent="-229263" eaLnBrk="0" fontAlgn="base" hangingPunct="0">
              <a:spcBef>
                <a:spcPct val="0"/>
              </a:spcBef>
              <a:spcAft>
                <a:spcPct val="0"/>
              </a:spcAft>
              <a:defRPr>
                <a:solidFill>
                  <a:schemeClr val="tx1"/>
                </a:solidFill>
                <a:latin typeface="Arial" panose="020B0604020202020204" pitchFamily="34" charset="0"/>
              </a:defRPr>
            </a:lvl9pPr>
          </a:lstStyle>
          <a:p>
            <a:fld id="{8D5EEC87-F289-429D-A987-4E1CC322E4DA}" type="slidenum">
              <a:rPr lang="nb-NO" altLang="nb-NO" smtClean="0"/>
              <a:pPr/>
              <a:t>14</a:t>
            </a:fld>
            <a:endParaRPr lang="nb-NO" altLang="nb-NO"/>
          </a:p>
        </p:txBody>
      </p:sp>
    </p:spTree>
    <p:extLst>
      <p:ext uri="{BB962C8B-B14F-4D97-AF65-F5344CB8AC3E}">
        <p14:creationId xmlns:p14="http://schemas.microsoft.com/office/powerpoint/2010/main" val="41962713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3513" indent="-284987">
              <a:spcBef>
                <a:spcPct val="30000"/>
              </a:spcBef>
              <a:defRPr sz="1200">
                <a:solidFill>
                  <a:schemeClr val="tx1"/>
                </a:solidFill>
                <a:latin typeface="Arial" panose="020B0604020202020204" pitchFamily="34" charset="0"/>
              </a:defRPr>
            </a:lvl2pPr>
            <a:lvl3pPr marL="1144723" indent="-227671">
              <a:spcBef>
                <a:spcPct val="30000"/>
              </a:spcBef>
              <a:defRPr sz="1200">
                <a:solidFill>
                  <a:schemeClr val="tx1"/>
                </a:solidFill>
                <a:latin typeface="Arial" panose="020B0604020202020204" pitchFamily="34" charset="0"/>
              </a:defRPr>
            </a:lvl3pPr>
            <a:lvl4pPr marL="1603249" indent="-227671">
              <a:spcBef>
                <a:spcPct val="30000"/>
              </a:spcBef>
              <a:defRPr sz="1200">
                <a:solidFill>
                  <a:schemeClr val="tx1"/>
                </a:solidFill>
                <a:latin typeface="Arial" panose="020B0604020202020204" pitchFamily="34" charset="0"/>
              </a:defRPr>
            </a:lvl4pPr>
            <a:lvl5pPr marL="2061775" indent="-227671">
              <a:spcBef>
                <a:spcPct val="30000"/>
              </a:spcBef>
              <a:defRPr sz="1200">
                <a:solidFill>
                  <a:schemeClr val="tx1"/>
                </a:solidFill>
                <a:latin typeface="Arial" panose="020B0604020202020204" pitchFamily="34" charset="0"/>
              </a:defRPr>
            </a:lvl5pPr>
            <a:lvl6pPr marL="2520301" indent="-227671" eaLnBrk="0" fontAlgn="base" hangingPunct="0">
              <a:spcBef>
                <a:spcPct val="30000"/>
              </a:spcBef>
              <a:spcAft>
                <a:spcPct val="0"/>
              </a:spcAft>
              <a:defRPr sz="1200">
                <a:solidFill>
                  <a:schemeClr val="tx1"/>
                </a:solidFill>
                <a:latin typeface="Arial" panose="020B0604020202020204" pitchFamily="34" charset="0"/>
              </a:defRPr>
            </a:lvl6pPr>
            <a:lvl7pPr marL="2978827" indent="-227671" eaLnBrk="0" fontAlgn="base" hangingPunct="0">
              <a:spcBef>
                <a:spcPct val="30000"/>
              </a:spcBef>
              <a:spcAft>
                <a:spcPct val="0"/>
              </a:spcAft>
              <a:defRPr sz="1200">
                <a:solidFill>
                  <a:schemeClr val="tx1"/>
                </a:solidFill>
                <a:latin typeface="Arial" panose="020B0604020202020204" pitchFamily="34" charset="0"/>
              </a:defRPr>
            </a:lvl7pPr>
            <a:lvl8pPr marL="3437352" indent="-227671" eaLnBrk="0" fontAlgn="base" hangingPunct="0">
              <a:spcBef>
                <a:spcPct val="30000"/>
              </a:spcBef>
              <a:spcAft>
                <a:spcPct val="0"/>
              </a:spcAft>
              <a:defRPr sz="1200">
                <a:solidFill>
                  <a:schemeClr val="tx1"/>
                </a:solidFill>
                <a:latin typeface="Arial" panose="020B0604020202020204" pitchFamily="34" charset="0"/>
              </a:defRPr>
            </a:lvl8pPr>
            <a:lvl9pPr marL="3895878" indent="-227671"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452C6AF-56D5-4634-9359-AE11F0C8239F}" type="slidenum">
              <a:rPr lang="nb-NO" altLang="nb-NO" smtClean="0">
                <a:solidFill>
                  <a:srgbClr val="000000"/>
                </a:solidFill>
              </a:rPr>
              <a:pPr>
                <a:spcBef>
                  <a:spcPct val="0"/>
                </a:spcBef>
              </a:pPr>
              <a:t>15</a:t>
            </a:fld>
            <a:endParaRPr lang="nb-NO" altLang="nb-NO">
              <a:solidFill>
                <a:srgbClr val="000000"/>
              </a:solidFill>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b-NO" altLang="nb-NO" dirty="0">
                <a:latin typeface="Arial" panose="020B0604020202020204" pitchFamily="34" charset="0"/>
              </a:rPr>
              <a:t>Jubelfesten i 1617 – for den ene, rene og sanne lære. Luthersk ortodoksi</a:t>
            </a:r>
          </a:p>
        </p:txBody>
      </p:sp>
    </p:spTree>
    <p:extLst>
      <p:ext uri="{BB962C8B-B14F-4D97-AF65-F5344CB8AC3E}">
        <p14:creationId xmlns:p14="http://schemas.microsoft.com/office/powerpoint/2010/main" val="8591246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Sakene i 1621 og uværet julaften 1617</a:t>
            </a:r>
          </a:p>
        </p:txBody>
      </p:sp>
      <p:sp>
        <p:nvSpPr>
          <p:cNvPr id="4" name="Plassholder for lysbildenummer 3"/>
          <p:cNvSpPr>
            <a:spLocks noGrp="1"/>
          </p:cNvSpPr>
          <p:nvPr>
            <p:ph type="sldNum" sz="quarter" idx="10"/>
          </p:nvPr>
        </p:nvSpPr>
        <p:spPr/>
        <p:txBody>
          <a:bodyPr/>
          <a:lstStyle/>
          <a:p>
            <a:fld id="{29E7370A-167D-4C2E-8740-2F3D1EB445B7}" type="slidenum">
              <a:rPr lang="nb-NO" smtClean="0"/>
              <a:t>16</a:t>
            </a:fld>
            <a:endParaRPr lang="nb-NO"/>
          </a:p>
        </p:txBody>
      </p:sp>
    </p:spTree>
    <p:extLst>
      <p:ext uri="{BB962C8B-B14F-4D97-AF65-F5344CB8AC3E}">
        <p14:creationId xmlns:p14="http://schemas.microsoft.com/office/powerpoint/2010/main" val="10478836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Kulturelle konstruksjon av trollkvinne-figuren. Uskikkelig kvinneatferd og kvinnetale «Slem munn».</a:t>
            </a:r>
          </a:p>
          <a:p>
            <a:r>
              <a:rPr lang="nb-NO" dirty="0"/>
              <a:t>Steinar </a:t>
            </a:r>
            <a:r>
              <a:rPr lang="nb-NO" dirty="0" err="1"/>
              <a:t>Imsen</a:t>
            </a:r>
            <a:r>
              <a:rPr lang="nb-NO" dirty="0"/>
              <a:t>.</a:t>
            </a:r>
            <a:r>
              <a:rPr lang="nb-NO" baseline="0" dirty="0"/>
              <a:t> Resignasjon. Ingen tegn til bondeopprør som er så vanlig fra andre strøk av Norge. Demonisering av kritikk og opprør.</a:t>
            </a:r>
          </a:p>
          <a:p>
            <a:r>
              <a:rPr lang="nb-NO" baseline="0" dirty="0"/>
              <a:t>Einar Niemi, Vadsøs Historie, Bind 1, Vadsø 1983</a:t>
            </a:r>
          </a:p>
          <a:p>
            <a:endParaRPr lang="nb-NO" baseline="0" dirty="0"/>
          </a:p>
          <a:p>
            <a:r>
              <a:rPr lang="nb-NO" baseline="0" dirty="0"/>
              <a:t>Få samiske kvinner – noen opplært av dem</a:t>
            </a:r>
          </a:p>
          <a:p>
            <a:endParaRPr lang="nb-NO" baseline="0" dirty="0"/>
          </a:p>
          <a:p>
            <a:r>
              <a:rPr lang="nb-NO" baseline="0" dirty="0"/>
              <a:t>«Rivjern av noen kvinner»</a:t>
            </a:r>
            <a:endParaRPr lang="nb-NO" dirty="0"/>
          </a:p>
        </p:txBody>
      </p:sp>
      <p:sp>
        <p:nvSpPr>
          <p:cNvPr id="4" name="Plassholder for lysbildenummer 3"/>
          <p:cNvSpPr>
            <a:spLocks noGrp="1"/>
          </p:cNvSpPr>
          <p:nvPr>
            <p:ph type="sldNum" sz="quarter" idx="10"/>
          </p:nvPr>
        </p:nvSpPr>
        <p:spPr/>
        <p:txBody>
          <a:bodyPr/>
          <a:lstStyle/>
          <a:p>
            <a:fld id="{29E7370A-167D-4C2E-8740-2F3D1EB445B7}" type="slidenum">
              <a:rPr lang="nb-NO" smtClean="0"/>
              <a:t>17</a:t>
            </a:fld>
            <a:endParaRPr lang="nb-NO"/>
          </a:p>
        </p:txBody>
      </p:sp>
    </p:spTree>
    <p:extLst>
      <p:ext uri="{BB962C8B-B14F-4D97-AF65-F5344CB8AC3E}">
        <p14:creationId xmlns:p14="http://schemas.microsoft.com/office/powerpoint/2010/main" val="33922983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Sterkt</a:t>
            </a:r>
            <a:r>
              <a:rPr lang="nb-NO" baseline="0" dirty="0"/>
              <a:t> diabolsk innhold i tilståelsene: </a:t>
            </a:r>
            <a:r>
              <a:rPr lang="nb-NO" dirty="0"/>
              <a:t>Djevlepakt, hekseritt i luften,</a:t>
            </a:r>
            <a:r>
              <a:rPr lang="nb-NO" baseline="0" dirty="0"/>
              <a:t> heksesabbat, heksemerke</a:t>
            </a:r>
            <a:endParaRPr lang="nb-NO" dirty="0"/>
          </a:p>
        </p:txBody>
      </p:sp>
      <p:sp>
        <p:nvSpPr>
          <p:cNvPr id="4" name="Plassholder for lysbildenummer 3"/>
          <p:cNvSpPr>
            <a:spLocks noGrp="1"/>
          </p:cNvSpPr>
          <p:nvPr>
            <p:ph type="sldNum" sz="quarter" idx="10"/>
          </p:nvPr>
        </p:nvSpPr>
        <p:spPr/>
        <p:txBody>
          <a:bodyPr/>
          <a:lstStyle/>
          <a:p>
            <a:fld id="{29E7370A-167D-4C2E-8740-2F3D1EB445B7}" type="slidenum">
              <a:rPr lang="nb-NO" smtClean="0"/>
              <a:t>18</a:t>
            </a:fld>
            <a:endParaRPr lang="nb-NO"/>
          </a:p>
        </p:txBody>
      </p:sp>
    </p:spTree>
    <p:extLst>
      <p:ext uri="{BB962C8B-B14F-4D97-AF65-F5344CB8AC3E}">
        <p14:creationId xmlns:p14="http://schemas.microsoft.com/office/powerpoint/2010/main" val="15652609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Plassholder for lysbilde 1"/>
          <p:cNvSpPr>
            <a:spLocks noGrp="1" noRot="1" noChangeAspect="1" noTextEdit="1"/>
          </p:cNvSpPr>
          <p:nvPr>
            <p:ph type="sldImg"/>
          </p:nvPr>
        </p:nvSpPr>
        <p:spPr>
          <a:ln/>
        </p:spPr>
      </p:sp>
      <p:sp>
        <p:nvSpPr>
          <p:cNvPr id="54275" name="Plassholder for nota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b-NO" altLang="nb-NO">
              <a:latin typeface="Arial" panose="020B0604020202020204" pitchFamily="34" charset="0"/>
            </a:endParaRPr>
          </a:p>
        </p:txBody>
      </p:sp>
      <p:sp>
        <p:nvSpPr>
          <p:cNvPr id="54276" name="Plassholder for dato 3"/>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3513" indent="-284987">
              <a:spcBef>
                <a:spcPct val="30000"/>
              </a:spcBef>
              <a:defRPr sz="1200">
                <a:solidFill>
                  <a:schemeClr val="tx1"/>
                </a:solidFill>
                <a:latin typeface="Arial" panose="020B0604020202020204" pitchFamily="34" charset="0"/>
              </a:defRPr>
            </a:lvl2pPr>
            <a:lvl3pPr marL="1144723" indent="-227671">
              <a:spcBef>
                <a:spcPct val="30000"/>
              </a:spcBef>
              <a:defRPr sz="1200">
                <a:solidFill>
                  <a:schemeClr val="tx1"/>
                </a:solidFill>
                <a:latin typeface="Arial" panose="020B0604020202020204" pitchFamily="34" charset="0"/>
              </a:defRPr>
            </a:lvl3pPr>
            <a:lvl4pPr marL="1603249" indent="-227671">
              <a:spcBef>
                <a:spcPct val="30000"/>
              </a:spcBef>
              <a:defRPr sz="1200">
                <a:solidFill>
                  <a:schemeClr val="tx1"/>
                </a:solidFill>
                <a:latin typeface="Arial" panose="020B0604020202020204" pitchFamily="34" charset="0"/>
              </a:defRPr>
            </a:lvl4pPr>
            <a:lvl5pPr marL="2061775" indent="-227671">
              <a:spcBef>
                <a:spcPct val="30000"/>
              </a:spcBef>
              <a:defRPr sz="1200">
                <a:solidFill>
                  <a:schemeClr val="tx1"/>
                </a:solidFill>
                <a:latin typeface="Arial" panose="020B0604020202020204" pitchFamily="34" charset="0"/>
              </a:defRPr>
            </a:lvl5pPr>
            <a:lvl6pPr marL="2520301" indent="-227671" eaLnBrk="0" fontAlgn="base" hangingPunct="0">
              <a:spcBef>
                <a:spcPct val="30000"/>
              </a:spcBef>
              <a:spcAft>
                <a:spcPct val="0"/>
              </a:spcAft>
              <a:defRPr sz="1200">
                <a:solidFill>
                  <a:schemeClr val="tx1"/>
                </a:solidFill>
                <a:latin typeface="Arial" panose="020B0604020202020204" pitchFamily="34" charset="0"/>
              </a:defRPr>
            </a:lvl6pPr>
            <a:lvl7pPr marL="2978827" indent="-227671" eaLnBrk="0" fontAlgn="base" hangingPunct="0">
              <a:spcBef>
                <a:spcPct val="30000"/>
              </a:spcBef>
              <a:spcAft>
                <a:spcPct val="0"/>
              </a:spcAft>
              <a:defRPr sz="1200">
                <a:solidFill>
                  <a:schemeClr val="tx1"/>
                </a:solidFill>
                <a:latin typeface="Arial" panose="020B0604020202020204" pitchFamily="34" charset="0"/>
              </a:defRPr>
            </a:lvl7pPr>
            <a:lvl8pPr marL="3437352" indent="-227671" eaLnBrk="0" fontAlgn="base" hangingPunct="0">
              <a:spcBef>
                <a:spcPct val="30000"/>
              </a:spcBef>
              <a:spcAft>
                <a:spcPct val="0"/>
              </a:spcAft>
              <a:defRPr sz="1200">
                <a:solidFill>
                  <a:schemeClr val="tx1"/>
                </a:solidFill>
                <a:latin typeface="Arial" panose="020B0604020202020204" pitchFamily="34" charset="0"/>
              </a:defRPr>
            </a:lvl8pPr>
            <a:lvl9pPr marL="3895878" indent="-227671"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2AA3D1DE-496A-48C2-A242-CE73D563D93A}" type="datetime1">
              <a:rPr lang="en-US" altLang="nb-NO" sz="1000"/>
              <a:pPr>
                <a:spcBef>
                  <a:spcPct val="0"/>
                </a:spcBef>
              </a:pPr>
              <a:t>8/16/2023</a:t>
            </a:fld>
            <a:endParaRPr lang="en-US" altLang="nb-NO" sz="1000"/>
          </a:p>
        </p:txBody>
      </p:sp>
      <p:sp>
        <p:nvSpPr>
          <p:cNvPr id="54277" name="Plassholder for lysbildenumm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3513" indent="-284987">
              <a:spcBef>
                <a:spcPct val="30000"/>
              </a:spcBef>
              <a:defRPr sz="1200">
                <a:solidFill>
                  <a:schemeClr val="tx1"/>
                </a:solidFill>
                <a:latin typeface="Arial" panose="020B0604020202020204" pitchFamily="34" charset="0"/>
              </a:defRPr>
            </a:lvl2pPr>
            <a:lvl3pPr marL="1144723" indent="-227671">
              <a:spcBef>
                <a:spcPct val="30000"/>
              </a:spcBef>
              <a:defRPr sz="1200">
                <a:solidFill>
                  <a:schemeClr val="tx1"/>
                </a:solidFill>
                <a:latin typeface="Arial" panose="020B0604020202020204" pitchFamily="34" charset="0"/>
              </a:defRPr>
            </a:lvl3pPr>
            <a:lvl4pPr marL="1603249" indent="-227671">
              <a:spcBef>
                <a:spcPct val="30000"/>
              </a:spcBef>
              <a:defRPr sz="1200">
                <a:solidFill>
                  <a:schemeClr val="tx1"/>
                </a:solidFill>
                <a:latin typeface="Arial" panose="020B0604020202020204" pitchFamily="34" charset="0"/>
              </a:defRPr>
            </a:lvl4pPr>
            <a:lvl5pPr marL="2061775" indent="-227671">
              <a:spcBef>
                <a:spcPct val="30000"/>
              </a:spcBef>
              <a:defRPr sz="1200">
                <a:solidFill>
                  <a:schemeClr val="tx1"/>
                </a:solidFill>
                <a:latin typeface="Arial" panose="020B0604020202020204" pitchFamily="34" charset="0"/>
              </a:defRPr>
            </a:lvl5pPr>
            <a:lvl6pPr marL="2520301" indent="-227671" eaLnBrk="0" fontAlgn="base" hangingPunct="0">
              <a:spcBef>
                <a:spcPct val="30000"/>
              </a:spcBef>
              <a:spcAft>
                <a:spcPct val="0"/>
              </a:spcAft>
              <a:defRPr sz="1200">
                <a:solidFill>
                  <a:schemeClr val="tx1"/>
                </a:solidFill>
                <a:latin typeface="Arial" panose="020B0604020202020204" pitchFamily="34" charset="0"/>
              </a:defRPr>
            </a:lvl6pPr>
            <a:lvl7pPr marL="2978827" indent="-227671" eaLnBrk="0" fontAlgn="base" hangingPunct="0">
              <a:spcBef>
                <a:spcPct val="30000"/>
              </a:spcBef>
              <a:spcAft>
                <a:spcPct val="0"/>
              </a:spcAft>
              <a:defRPr sz="1200">
                <a:solidFill>
                  <a:schemeClr val="tx1"/>
                </a:solidFill>
                <a:latin typeface="Arial" panose="020B0604020202020204" pitchFamily="34" charset="0"/>
              </a:defRPr>
            </a:lvl7pPr>
            <a:lvl8pPr marL="3437352" indent="-227671" eaLnBrk="0" fontAlgn="base" hangingPunct="0">
              <a:spcBef>
                <a:spcPct val="30000"/>
              </a:spcBef>
              <a:spcAft>
                <a:spcPct val="0"/>
              </a:spcAft>
              <a:defRPr sz="1200">
                <a:solidFill>
                  <a:schemeClr val="tx1"/>
                </a:solidFill>
                <a:latin typeface="Arial" panose="020B0604020202020204" pitchFamily="34" charset="0"/>
              </a:defRPr>
            </a:lvl8pPr>
            <a:lvl9pPr marL="3895878" indent="-227671"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B359C98-7B09-4003-A8A8-2D0EEB22A4A6}" type="slidenum">
              <a:rPr lang="nb-NO" altLang="nb-NO" smtClean="0"/>
              <a:pPr>
                <a:spcBef>
                  <a:spcPct val="0"/>
                </a:spcBef>
              </a:pPr>
              <a:t>19</a:t>
            </a:fld>
            <a:endParaRPr lang="nb-NO" altLang="nb-NO"/>
          </a:p>
        </p:txBody>
      </p:sp>
    </p:spTree>
    <p:extLst>
      <p:ext uri="{BB962C8B-B14F-4D97-AF65-F5344CB8AC3E}">
        <p14:creationId xmlns:p14="http://schemas.microsoft.com/office/powerpoint/2010/main" val="6891537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3513" indent="-284987">
              <a:spcBef>
                <a:spcPct val="30000"/>
              </a:spcBef>
              <a:defRPr sz="1200">
                <a:solidFill>
                  <a:schemeClr val="tx1"/>
                </a:solidFill>
                <a:latin typeface="Arial" panose="020B0604020202020204" pitchFamily="34" charset="0"/>
              </a:defRPr>
            </a:lvl2pPr>
            <a:lvl3pPr marL="1144723" indent="-227671">
              <a:spcBef>
                <a:spcPct val="30000"/>
              </a:spcBef>
              <a:defRPr sz="1200">
                <a:solidFill>
                  <a:schemeClr val="tx1"/>
                </a:solidFill>
                <a:latin typeface="Arial" panose="020B0604020202020204" pitchFamily="34" charset="0"/>
              </a:defRPr>
            </a:lvl3pPr>
            <a:lvl4pPr marL="1603249" indent="-227671">
              <a:spcBef>
                <a:spcPct val="30000"/>
              </a:spcBef>
              <a:defRPr sz="1200">
                <a:solidFill>
                  <a:schemeClr val="tx1"/>
                </a:solidFill>
                <a:latin typeface="Arial" panose="020B0604020202020204" pitchFamily="34" charset="0"/>
              </a:defRPr>
            </a:lvl4pPr>
            <a:lvl5pPr marL="2061775" indent="-227671">
              <a:spcBef>
                <a:spcPct val="30000"/>
              </a:spcBef>
              <a:defRPr sz="1200">
                <a:solidFill>
                  <a:schemeClr val="tx1"/>
                </a:solidFill>
                <a:latin typeface="Arial" panose="020B0604020202020204" pitchFamily="34" charset="0"/>
              </a:defRPr>
            </a:lvl5pPr>
            <a:lvl6pPr marL="2520301" indent="-227671" eaLnBrk="0" fontAlgn="base" hangingPunct="0">
              <a:spcBef>
                <a:spcPct val="30000"/>
              </a:spcBef>
              <a:spcAft>
                <a:spcPct val="0"/>
              </a:spcAft>
              <a:defRPr sz="1200">
                <a:solidFill>
                  <a:schemeClr val="tx1"/>
                </a:solidFill>
                <a:latin typeface="Arial" panose="020B0604020202020204" pitchFamily="34" charset="0"/>
              </a:defRPr>
            </a:lvl6pPr>
            <a:lvl7pPr marL="2978827" indent="-227671" eaLnBrk="0" fontAlgn="base" hangingPunct="0">
              <a:spcBef>
                <a:spcPct val="30000"/>
              </a:spcBef>
              <a:spcAft>
                <a:spcPct val="0"/>
              </a:spcAft>
              <a:defRPr sz="1200">
                <a:solidFill>
                  <a:schemeClr val="tx1"/>
                </a:solidFill>
                <a:latin typeface="Arial" panose="020B0604020202020204" pitchFamily="34" charset="0"/>
              </a:defRPr>
            </a:lvl7pPr>
            <a:lvl8pPr marL="3437352" indent="-227671" eaLnBrk="0" fontAlgn="base" hangingPunct="0">
              <a:spcBef>
                <a:spcPct val="30000"/>
              </a:spcBef>
              <a:spcAft>
                <a:spcPct val="0"/>
              </a:spcAft>
              <a:defRPr sz="1200">
                <a:solidFill>
                  <a:schemeClr val="tx1"/>
                </a:solidFill>
                <a:latin typeface="Arial" panose="020B0604020202020204" pitchFamily="34" charset="0"/>
              </a:defRPr>
            </a:lvl8pPr>
            <a:lvl9pPr marL="3895878" indent="-227671"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CF1D51C-CDB3-4457-AFA2-A3D08B5FE1DB}" type="slidenum">
              <a:rPr lang="nb-NO" altLang="nb-NO" smtClean="0">
                <a:solidFill>
                  <a:srgbClr val="000000"/>
                </a:solidFill>
              </a:rPr>
              <a:pPr>
                <a:spcBef>
                  <a:spcPct val="0"/>
                </a:spcBef>
              </a:pPr>
              <a:t>20</a:t>
            </a:fld>
            <a:endParaRPr lang="nb-NO" altLang="nb-NO">
              <a:solidFill>
                <a:srgbClr val="000000"/>
              </a:solidFill>
            </a:endParaRP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b-NO" altLang="nb-NO" dirty="0">
              <a:latin typeface="Arial" panose="020B0604020202020204" pitchFamily="34" charset="0"/>
            </a:endParaRPr>
          </a:p>
          <a:p>
            <a:endParaRPr lang="nb-NO" altLang="nb-NO" dirty="0">
              <a:latin typeface="Arial" panose="020B0604020202020204" pitchFamily="34" charset="0"/>
            </a:endParaRPr>
          </a:p>
          <a:p>
            <a:r>
              <a:rPr lang="nb-NO" altLang="nb-NO" dirty="0">
                <a:latin typeface="Arial" panose="020B0604020202020204" pitchFamily="34" charset="0"/>
              </a:rPr>
              <a:t>1599 Møte med samiske spådomskunst – mai 1599 fra orlogstoktet til Christian IV</a:t>
            </a:r>
          </a:p>
        </p:txBody>
      </p:sp>
    </p:spTree>
    <p:extLst>
      <p:ext uri="{BB962C8B-B14F-4D97-AF65-F5344CB8AC3E}">
        <p14:creationId xmlns:p14="http://schemas.microsoft.com/office/powerpoint/2010/main" val="24869705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3513" indent="-284987">
              <a:spcBef>
                <a:spcPct val="30000"/>
              </a:spcBef>
              <a:defRPr sz="1200">
                <a:solidFill>
                  <a:schemeClr val="tx1"/>
                </a:solidFill>
                <a:latin typeface="Arial" panose="020B0604020202020204" pitchFamily="34" charset="0"/>
              </a:defRPr>
            </a:lvl2pPr>
            <a:lvl3pPr marL="1144723" indent="-227671">
              <a:spcBef>
                <a:spcPct val="30000"/>
              </a:spcBef>
              <a:defRPr sz="1200">
                <a:solidFill>
                  <a:schemeClr val="tx1"/>
                </a:solidFill>
                <a:latin typeface="Arial" panose="020B0604020202020204" pitchFamily="34" charset="0"/>
              </a:defRPr>
            </a:lvl3pPr>
            <a:lvl4pPr marL="1603249" indent="-227671">
              <a:spcBef>
                <a:spcPct val="30000"/>
              </a:spcBef>
              <a:defRPr sz="1200">
                <a:solidFill>
                  <a:schemeClr val="tx1"/>
                </a:solidFill>
                <a:latin typeface="Arial" panose="020B0604020202020204" pitchFamily="34" charset="0"/>
              </a:defRPr>
            </a:lvl4pPr>
            <a:lvl5pPr marL="2061775" indent="-227671">
              <a:spcBef>
                <a:spcPct val="30000"/>
              </a:spcBef>
              <a:defRPr sz="1200">
                <a:solidFill>
                  <a:schemeClr val="tx1"/>
                </a:solidFill>
                <a:latin typeface="Arial" panose="020B0604020202020204" pitchFamily="34" charset="0"/>
              </a:defRPr>
            </a:lvl5pPr>
            <a:lvl6pPr marL="2520301" indent="-227671" eaLnBrk="0" fontAlgn="base" hangingPunct="0">
              <a:spcBef>
                <a:spcPct val="30000"/>
              </a:spcBef>
              <a:spcAft>
                <a:spcPct val="0"/>
              </a:spcAft>
              <a:defRPr sz="1200">
                <a:solidFill>
                  <a:schemeClr val="tx1"/>
                </a:solidFill>
                <a:latin typeface="Arial" panose="020B0604020202020204" pitchFamily="34" charset="0"/>
              </a:defRPr>
            </a:lvl6pPr>
            <a:lvl7pPr marL="2978827" indent="-227671" eaLnBrk="0" fontAlgn="base" hangingPunct="0">
              <a:spcBef>
                <a:spcPct val="30000"/>
              </a:spcBef>
              <a:spcAft>
                <a:spcPct val="0"/>
              </a:spcAft>
              <a:defRPr sz="1200">
                <a:solidFill>
                  <a:schemeClr val="tx1"/>
                </a:solidFill>
                <a:latin typeface="Arial" panose="020B0604020202020204" pitchFamily="34" charset="0"/>
              </a:defRPr>
            </a:lvl7pPr>
            <a:lvl8pPr marL="3437352" indent="-227671" eaLnBrk="0" fontAlgn="base" hangingPunct="0">
              <a:spcBef>
                <a:spcPct val="30000"/>
              </a:spcBef>
              <a:spcAft>
                <a:spcPct val="0"/>
              </a:spcAft>
              <a:defRPr sz="1200">
                <a:solidFill>
                  <a:schemeClr val="tx1"/>
                </a:solidFill>
                <a:latin typeface="Arial" panose="020B0604020202020204" pitchFamily="34" charset="0"/>
              </a:defRPr>
            </a:lvl8pPr>
            <a:lvl9pPr marL="3895878" indent="-227671"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4B0218B-AFD1-46AA-99AF-93284ED1F807}" type="slidenum">
              <a:rPr lang="nb-NO" altLang="nb-NO" smtClean="0">
                <a:solidFill>
                  <a:srgbClr val="000000"/>
                </a:solidFill>
              </a:rPr>
              <a:pPr>
                <a:spcBef>
                  <a:spcPct val="0"/>
                </a:spcBef>
              </a:pPr>
              <a:t>21</a:t>
            </a:fld>
            <a:endParaRPr lang="nb-NO" altLang="nb-NO">
              <a:solidFill>
                <a:srgbClr val="000000"/>
              </a:solidFill>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b-NO" altLang="nb-NO">
                <a:latin typeface="Arial" panose="020B0604020202020204" pitchFamily="34" charset="0"/>
              </a:rPr>
              <a:t>Kjennetegn ved samisk magi lest ut fra rettsaktene på 1600-tallet</a:t>
            </a:r>
          </a:p>
        </p:txBody>
      </p:sp>
    </p:spTree>
    <p:extLst>
      <p:ext uri="{BB962C8B-B14F-4D97-AF65-F5344CB8AC3E}">
        <p14:creationId xmlns:p14="http://schemas.microsoft.com/office/powerpoint/2010/main" val="21868377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Bevarte gjenstander fra trolldomsprosessene – Anders Poulsens runebomme, konfiskert </a:t>
            </a:r>
            <a:r>
              <a:rPr lang="nb-NO" dirty="0" err="1"/>
              <a:t>seinhøsten</a:t>
            </a:r>
            <a:r>
              <a:rPr lang="nb-NO" dirty="0"/>
              <a:t> 1691. </a:t>
            </a:r>
          </a:p>
        </p:txBody>
      </p:sp>
      <p:sp>
        <p:nvSpPr>
          <p:cNvPr id="4" name="Plassholder for lysbildenummer 3"/>
          <p:cNvSpPr>
            <a:spLocks noGrp="1"/>
          </p:cNvSpPr>
          <p:nvPr>
            <p:ph type="sldNum" sz="quarter" idx="10"/>
          </p:nvPr>
        </p:nvSpPr>
        <p:spPr/>
        <p:txBody>
          <a:bodyPr/>
          <a:lstStyle/>
          <a:p>
            <a:fld id="{29E7370A-167D-4C2E-8740-2F3D1EB445B7}" type="slidenum">
              <a:rPr lang="nb-NO" smtClean="0"/>
              <a:t>22</a:t>
            </a:fld>
            <a:endParaRPr lang="nb-NO"/>
          </a:p>
        </p:txBody>
      </p:sp>
    </p:spTree>
    <p:extLst>
      <p:ext uri="{BB962C8B-B14F-4D97-AF65-F5344CB8AC3E}">
        <p14:creationId xmlns:p14="http://schemas.microsoft.com/office/powerpoint/2010/main" val="31228146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latin typeface="Arial"/>
                <a:cs typeface="Arial"/>
              </a:rPr>
              <a:t>«Heksebrenning» Synvis </a:t>
            </a:r>
            <a:r>
              <a:rPr lang="nb-NO" dirty="0" err="1">
                <a:latin typeface="Arial"/>
                <a:cs typeface="Arial"/>
              </a:rPr>
              <a:t>Glinn</a:t>
            </a:r>
            <a:r>
              <a:rPr lang="nb-NO" dirty="0">
                <a:latin typeface="Arial"/>
                <a:cs typeface="Arial"/>
              </a:rPr>
              <a:t> Nordin (avduket på Tromsø museum, høsten 2018). Innkjøpt av Nasjonalgalleriet</a:t>
            </a:r>
            <a:r>
              <a:rPr lang="nb-NO" baseline="0" dirty="0">
                <a:latin typeface="Arial"/>
                <a:cs typeface="Arial"/>
              </a:rPr>
              <a:t> til nyåpningen i Oslo </a:t>
            </a:r>
            <a:r>
              <a:rPr lang="nb-NO" dirty="0">
                <a:latin typeface="Arial"/>
                <a:cs typeface="Arial"/>
              </a:rPr>
              <a:t>høsten 2022.Del av utstillingen ved Kulturbyen Bodø i 2024.</a:t>
            </a:r>
          </a:p>
          <a:p>
            <a:r>
              <a:rPr lang="nb-NO" dirty="0">
                <a:latin typeface="Arial"/>
                <a:cs typeface="Arial"/>
              </a:rPr>
              <a:t>Kort om fenomenet hekseforfølgelse i Europeisk historie</a:t>
            </a:r>
          </a:p>
          <a:p>
            <a:r>
              <a:rPr lang="nb-NO" dirty="0">
                <a:latin typeface="Arial"/>
                <a:cs typeface="Arial"/>
              </a:rPr>
              <a:t>Hva:</a:t>
            </a:r>
          </a:p>
          <a:p>
            <a:r>
              <a:rPr lang="nb-NO" dirty="0">
                <a:latin typeface="Arial"/>
                <a:cs typeface="Arial"/>
              </a:rPr>
              <a:t>Når:</a:t>
            </a:r>
          </a:p>
          <a:p>
            <a:r>
              <a:rPr lang="nb-NO" dirty="0">
                <a:latin typeface="Arial"/>
                <a:cs typeface="Arial"/>
              </a:rPr>
              <a:t>Hvem:</a:t>
            </a:r>
          </a:p>
          <a:p>
            <a:r>
              <a:rPr lang="nb-NO">
                <a:latin typeface="Arial"/>
                <a:cs typeface="Arial"/>
              </a:rPr>
              <a:t>Hvor:</a:t>
            </a:r>
            <a:endParaRPr lang="nb-NO" dirty="0">
              <a:latin typeface="Arial"/>
              <a:cs typeface="Arial"/>
            </a:endParaRPr>
          </a:p>
        </p:txBody>
      </p:sp>
      <p:sp>
        <p:nvSpPr>
          <p:cNvPr id="4" name="Plassholder for lysbildenumm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9E7370A-167D-4C2E-8740-2F3D1EB445B7}" type="slidenum">
              <a:rPr kumimoji="0" lang="nb-NO"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nb-NO"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4509666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Åpnet i juni</a:t>
            </a:r>
            <a:r>
              <a:rPr lang="nb-NO" baseline="0" dirty="0"/>
              <a:t> 2011</a:t>
            </a:r>
          </a:p>
          <a:p>
            <a:r>
              <a:rPr lang="nb-NO" baseline="0" dirty="0"/>
              <a:t>«Black Spots»</a:t>
            </a:r>
            <a:endParaRPr lang="nb-NO" dirty="0"/>
          </a:p>
        </p:txBody>
      </p:sp>
      <p:sp>
        <p:nvSpPr>
          <p:cNvPr id="4" name="Plassholder for lysbildenummer 3"/>
          <p:cNvSpPr>
            <a:spLocks noGrp="1"/>
          </p:cNvSpPr>
          <p:nvPr>
            <p:ph type="sldNum" sz="quarter" idx="10"/>
          </p:nvPr>
        </p:nvSpPr>
        <p:spPr/>
        <p:txBody>
          <a:bodyPr/>
          <a:lstStyle/>
          <a:p>
            <a:fld id="{29E7370A-167D-4C2E-8740-2F3D1EB445B7}" type="slidenum">
              <a:rPr lang="nb-NO" smtClean="0"/>
              <a:t>23</a:t>
            </a:fld>
            <a:endParaRPr lang="nb-NO"/>
          </a:p>
        </p:txBody>
      </p:sp>
    </p:spTree>
    <p:extLst>
      <p:ext uri="{BB962C8B-B14F-4D97-AF65-F5344CB8AC3E}">
        <p14:creationId xmlns:p14="http://schemas.microsoft.com/office/powerpoint/2010/main" val="14046135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En unik serie med tingbøker som er satt på verdens </a:t>
            </a:r>
            <a:r>
              <a:rPr lang="nb-NO" dirty="0" err="1"/>
              <a:t>dokumentarv</a:t>
            </a:r>
            <a:r>
              <a:rPr lang="nb-NO" dirty="0"/>
              <a:t> hvor rettsprosesser utgjør en sentral del. Tingbøker som forteller om konflikt, forsoning,</a:t>
            </a:r>
            <a:r>
              <a:rPr lang="nb-NO" baseline="0" dirty="0"/>
              <a:t> s</a:t>
            </a:r>
            <a:r>
              <a:rPr lang="nb-NO" dirty="0"/>
              <a:t>amhold, krangel, vennskap, naborelasjoner, skattenekt,</a:t>
            </a:r>
            <a:r>
              <a:rPr lang="nb-NO" baseline="0" dirty="0"/>
              <a:t> fattigdom, næringsgrunnlag </a:t>
            </a:r>
            <a:r>
              <a:rPr lang="nb-NO" baseline="0" dirty="0" err="1"/>
              <a:t>etc</a:t>
            </a:r>
            <a:endParaRPr lang="nb-NO" dirty="0"/>
          </a:p>
          <a:p>
            <a:r>
              <a:rPr lang="nb-NO" dirty="0"/>
              <a:t>Møte mellom to diskurser: en sentral og en lokal. Elite og allmue. Sorenskriveren rolle. Elite produserte arkiver.</a:t>
            </a:r>
          </a:p>
          <a:p>
            <a:endParaRPr lang="nb-NO" dirty="0"/>
          </a:p>
        </p:txBody>
      </p:sp>
      <p:sp>
        <p:nvSpPr>
          <p:cNvPr id="4" name="Plassholder for lysbildenummer 3"/>
          <p:cNvSpPr>
            <a:spLocks noGrp="1"/>
          </p:cNvSpPr>
          <p:nvPr>
            <p:ph type="sldNum" sz="quarter" idx="10"/>
          </p:nvPr>
        </p:nvSpPr>
        <p:spPr/>
        <p:txBody>
          <a:bodyPr/>
          <a:lstStyle/>
          <a:p>
            <a:fld id="{29E7370A-167D-4C2E-8740-2F3D1EB445B7}" type="slidenum">
              <a:rPr lang="nb-NO" smtClean="0"/>
              <a:t>3</a:t>
            </a:fld>
            <a:endParaRPr lang="nb-NO"/>
          </a:p>
        </p:txBody>
      </p:sp>
    </p:spTree>
    <p:extLst>
      <p:ext uri="{BB962C8B-B14F-4D97-AF65-F5344CB8AC3E}">
        <p14:creationId xmlns:p14="http://schemas.microsoft.com/office/powerpoint/2010/main" val="25533650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Oppbevaring. Temperatur og fuktighet, samtidig som det er lett tilgjengelig</a:t>
            </a:r>
            <a:r>
              <a:rPr lang="nb-NO" baseline="0" dirty="0"/>
              <a:t> for en nærliggende lesesal.</a:t>
            </a:r>
            <a:endParaRPr lang="nb-NO" dirty="0"/>
          </a:p>
        </p:txBody>
      </p:sp>
      <p:sp>
        <p:nvSpPr>
          <p:cNvPr id="4" name="Plassholder for lysbildenummer 3"/>
          <p:cNvSpPr>
            <a:spLocks noGrp="1"/>
          </p:cNvSpPr>
          <p:nvPr>
            <p:ph type="sldNum" sz="quarter" idx="10"/>
          </p:nvPr>
        </p:nvSpPr>
        <p:spPr/>
        <p:txBody>
          <a:bodyPr/>
          <a:lstStyle/>
          <a:p>
            <a:fld id="{29E7370A-167D-4C2E-8740-2F3D1EB445B7}" type="slidenum">
              <a:rPr lang="nb-NO" smtClean="0"/>
              <a:t>5</a:t>
            </a:fld>
            <a:endParaRPr lang="nb-NO"/>
          </a:p>
        </p:txBody>
      </p:sp>
    </p:spTree>
    <p:extLst>
      <p:ext uri="{BB962C8B-B14F-4D97-AF65-F5344CB8AC3E}">
        <p14:creationId xmlns:p14="http://schemas.microsoft.com/office/powerpoint/2010/main" val="30646368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Protokoller</a:t>
            </a:r>
            <a:r>
              <a:rPr lang="nb-NO" baseline="0" dirty="0"/>
              <a:t> med de fleste trolldomssakene fra Finnmark </a:t>
            </a:r>
            <a:r>
              <a:rPr lang="nb-NO" baseline="0" dirty="0" err="1"/>
              <a:t>Sorenkriverembete</a:t>
            </a:r>
            <a:r>
              <a:rPr lang="nb-NO" baseline="0" dirty="0"/>
              <a:t>.</a:t>
            </a:r>
          </a:p>
          <a:p>
            <a:endParaRPr lang="nb-NO" baseline="0" dirty="0"/>
          </a:p>
          <a:p>
            <a:endParaRPr lang="nb-NO" dirty="0"/>
          </a:p>
        </p:txBody>
      </p:sp>
      <p:sp>
        <p:nvSpPr>
          <p:cNvPr id="4" name="Plassholder for lysbildenummer 3"/>
          <p:cNvSpPr>
            <a:spLocks noGrp="1"/>
          </p:cNvSpPr>
          <p:nvPr>
            <p:ph type="sldNum" sz="quarter" idx="10"/>
          </p:nvPr>
        </p:nvSpPr>
        <p:spPr/>
        <p:txBody>
          <a:bodyPr/>
          <a:lstStyle/>
          <a:p>
            <a:fld id="{29E7370A-167D-4C2E-8740-2F3D1EB445B7}" type="slidenum">
              <a:rPr lang="nb-NO" smtClean="0"/>
              <a:t>8</a:t>
            </a:fld>
            <a:endParaRPr lang="nb-NO"/>
          </a:p>
        </p:txBody>
      </p:sp>
    </p:spTree>
    <p:extLst>
      <p:ext uri="{BB962C8B-B14F-4D97-AF65-F5344CB8AC3E}">
        <p14:creationId xmlns:p14="http://schemas.microsoft.com/office/powerpoint/2010/main" val="14535673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«Heksegryte»</a:t>
            </a:r>
          </a:p>
        </p:txBody>
      </p:sp>
      <p:sp>
        <p:nvSpPr>
          <p:cNvPr id="4" name="Plassholder for lysbildenummer 3"/>
          <p:cNvSpPr>
            <a:spLocks noGrp="1"/>
          </p:cNvSpPr>
          <p:nvPr>
            <p:ph type="sldNum" sz="quarter" idx="10"/>
          </p:nvPr>
        </p:nvSpPr>
        <p:spPr/>
        <p:txBody>
          <a:bodyPr/>
          <a:lstStyle/>
          <a:p>
            <a:fld id="{29E7370A-167D-4C2E-8740-2F3D1EB445B7}" type="slidenum">
              <a:rPr lang="nb-NO" smtClean="0"/>
              <a:t>9</a:t>
            </a:fld>
            <a:endParaRPr lang="nb-NO"/>
          </a:p>
        </p:txBody>
      </p:sp>
    </p:spTree>
    <p:extLst>
      <p:ext uri="{BB962C8B-B14F-4D97-AF65-F5344CB8AC3E}">
        <p14:creationId xmlns:p14="http://schemas.microsoft.com/office/powerpoint/2010/main" val="1365494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Tabell over bevarte tingbøker i Norge – 1600-tallet.</a:t>
            </a:r>
          </a:p>
          <a:p>
            <a:r>
              <a:rPr lang="nb-NO" dirty="0"/>
              <a:t>Hentet fra Hans Eyvind</a:t>
            </a:r>
            <a:r>
              <a:rPr lang="nb-NO" baseline="0" dirty="0"/>
              <a:t> Næss, Trolldomsprosessene i Norge på 15-1600 tallet. En retts- og sosialhistorisk undersøkelse, Universitetsforlaget Oslo 1982.</a:t>
            </a:r>
          </a:p>
          <a:p>
            <a:endParaRPr lang="nb-NO" baseline="0" dirty="0"/>
          </a:p>
          <a:p>
            <a:r>
              <a:rPr lang="nb-NO" baseline="0" dirty="0"/>
              <a:t>Lakuner</a:t>
            </a:r>
          </a:p>
          <a:p>
            <a:endParaRPr lang="nb-NO" baseline="0" dirty="0"/>
          </a:p>
          <a:p>
            <a:r>
              <a:rPr lang="nb-NO" baseline="0" dirty="0"/>
              <a:t>Hvorfor så godt bevarte tingbøker fra Finnmark?</a:t>
            </a:r>
            <a:endParaRPr lang="nb-NO" dirty="0"/>
          </a:p>
        </p:txBody>
      </p:sp>
      <p:sp>
        <p:nvSpPr>
          <p:cNvPr id="4" name="Plassholder for lysbildenummer 3"/>
          <p:cNvSpPr>
            <a:spLocks noGrp="1"/>
          </p:cNvSpPr>
          <p:nvPr>
            <p:ph type="sldNum" sz="quarter" idx="10"/>
          </p:nvPr>
        </p:nvSpPr>
        <p:spPr/>
        <p:txBody>
          <a:bodyPr/>
          <a:lstStyle/>
          <a:p>
            <a:fld id="{29E7370A-167D-4C2E-8740-2F3D1EB445B7}" type="slidenum">
              <a:rPr lang="nb-NO" smtClean="0"/>
              <a:t>10</a:t>
            </a:fld>
            <a:endParaRPr lang="nb-NO"/>
          </a:p>
        </p:txBody>
      </p:sp>
    </p:spTree>
    <p:extLst>
      <p:ext uri="{BB962C8B-B14F-4D97-AF65-F5344CB8AC3E}">
        <p14:creationId xmlns:p14="http://schemas.microsoft.com/office/powerpoint/2010/main" val="24293898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Minimumstall: 138 mennesker</a:t>
            </a:r>
            <a:r>
              <a:rPr lang="nb-NO" baseline="0" dirty="0"/>
              <a:t> derav 92 dødsdommer</a:t>
            </a:r>
            <a:r>
              <a:rPr lang="nb-NO" dirty="0"/>
              <a:t> (Prosent 66.6 %) i</a:t>
            </a:r>
            <a:r>
              <a:rPr lang="nb-NO" baseline="0" dirty="0"/>
              <a:t> Finnmark</a:t>
            </a:r>
            <a:endParaRPr lang="nb-NO" dirty="0"/>
          </a:p>
          <a:p>
            <a:r>
              <a:rPr lang="nb-NO" dirty="0"/>
              <a:t>De aller fleste</a:t>
            </a:r>
            <a:r>
              <a:rPr lang="nb-NO" baseline="0" dirty="0"/>
              <a:t> sakene fra fiskeværene i Øst-Finnmark.</a:t>
            </a:r>
          </a:p>
          <a:p>
            <a:r>
              <a:rPr lang="nb-NO" baseline="0" dirty="0"/>
              <a:t>Kildekritiske bemerkninger: Svært ulikt kildetilfang mellom norske fylker.</a:t>
            </a:r>
          </a:p>
          <a:p>
            <a:r>
              <a:rPr lang="nb-NO" baseline="0" dirty="0"/>
              <a:t>God kildetilfang korresponderer med mange trolldomsprosesser (eksempelvis Rogaland og Finnmark)</a:t>
            </a:r>
          </a:p>
          <a:p>
            <a:endParaRPr lang="nb-NO" baseline="0" dirty="0"/>
          </a:p>
          <a:p>
            <a:endParaRPr lang="nb-NO" dirty="0"/>
          </a:p>
        </p:txBody>
      </p:sp>
      <p:sp>
        <p:nvSpPr>
          <p:cNvPr id="4" name="Plassholder for lysbildenummer 3"/>
          <p:cNvSpPr>
            <a:spLocks noGrp="1"/>
          </p:cNvSpPr>
          <p:nvPr>
            <p:ph type="sldNum" sz="quarter" idx="10"/>
          </p:nvPr>
        </p:nvSpPr>
        <p:spPr/>
        <p:txBody>
          <a:bodyPr/>
          <a:lstStyle/>
          <a:p>
            <a:fld id="{29E7370A-167D-4C2E-8740-2F3D1EB445B7}" type="slidenum">
              <a:rPr lang="nb-NO" smtClean="0"/>
              <a:t>11</a:t>
            </a:fld>
            <a:endParaRPr lang="nb-NO"/>
          </a:p>
        </p:txBody>
      </p:sp>
    </p:spTree>
    <p:extLst>
      <p:ext uri="{BB962C8B-B14F-4D97-AF65-F5344CB8AC3E}">
        <p14:creationId xmlns:p14="http://schemas.microsoft.com/office/powerpoint/2010/main" val="4264004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Gjelder</a:t>
            </a:r>
            <a:r>
              <a:rPr lang="nb-NO" baseline="0" dirty="0"/>
              <a:t> antall mennesker og ikke antall prosesser</a:t>
            </a:r>
          </a:p>
          <a:p>
            <a:r>
              <a:rPr lang="nb-NO" dirty="0"/>
              <a:t>Totaltallet gjelder saken som kan dokumenteres og skal derfor oppfattes som et minimumstall for omfanget av heksehenrettelser i</a:t>
            </a:r>
            <a:r>
              <a:rPr lang="nb-NO" baseline="0" dirty="0"/>
              <a:t> Finnmark</a:t>
            </a:r>
            <a:r>
              <a:rPr lang="nb-NO" dirty="0"/>
              <a:t>.</a:t>
            </a:r>
          </a:p>
          <a:p>
            <a:r>
              <a:rPr lang="nb-NO" dirty="0"/>
              <a:t>Årene før 1620 og fra 1639 til 1647 er dårlig kildebelagt. Omfanget av trolldomssaker har derfor vært noe høyere enn hva vi kan dokumentere ut fra det bevarte kildematerialet.</a:t>
            </a:r>
          </a:p>
        </p:txBody>
      </p:sp>
      <p:sp>
        <p:nvSpPr>
          <p:cNvPr id="4" name="Plassholder for lysbildenummer 3"/>
          <p:cNvSpPr>
            <a:spLocks noGrp="1"/>
          </p:cNvSpPr>
          <p:nvPr>
            <p:ph type="sldNum" sz="quarter" idx="10"/>
          </p:nvPr>
        </p:nvSpPr>
        <p:spPr/>
        <p:txBody>
          <a:bodyPr/>
          <a:lstStyle/>
          <a:p>
            <a:fld id="{29E7370A-167D-4C2E-8740-2F3D1EB445B7}" type="slidenum">
              <a:rPr lang="nb-NO" smtClean="0"/>
              <a:t>12</a:t>
            </a:fld>
            <a:endParaRPr lang="nb-NO"/>
          </a:p>
        </p:txBody>
      </p:sp>
    </p:spTree>
    <p:extLst>
      <p:ext uri="{BB962C8B-B14F-4D97-AF65-F5344CB8AC3E}">
        <p14:creationId xmlns:p14="http://schemas.microsoft.com/office/powerpoint/2010/main" val="23903707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tellysbilde">
    <p:spTree>
      <p:nvGrpSpPr>
        <p:cNvPr id="1" name=""/>
        <p:cNvGrpSpPr/>
        <p:nvPr/>
      </p:nvGrpSpPr>
      <p:grpSpPr>
        <a:xfrm>
          <a:off x="0" y="0"/>
          <a:ext cx="0" cy="0"/>
          <a:chOff x="0" y="0"/>
          <a:chExt cx="0" cy="0"/>
        </a:xfrm>
      </p:grpSpPr>
      <p:sp>
        <p:nvSpPr>
          <p:cNvPr id="4" name="Rektangel 3"/>
          <p:cNvSpPr/>
          <p:nvPr userDrawn="1"/>
        </p:nvSpPr>
        <p:spPr>
          <a:xfrm>
            <a:off x="0" y="0"/>
            <a:ext cx="9144000" cy="6858000"/>
          </a:xfrm>
          <a:prstGeom prst="rect">
            <a:avLst/>
          </a:prstGeom>
          <a:gradFill flip="none" rotWithShape="1">
            <a:gsLst>
              <a:gs pos="100000">
                <a:schemeClr val="accent6"/>
              </a:gs>
              <a:gs pos="0">
                <a:schemeClr val="bg1"/>
              </a:gs>
            </a:gsLst>
            <a:lin ang="132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nb-NO">
              <a:solidFill>
                <a:prstClr val="white"/>
              </a:solidFill>
            </a:endParaRPr>
          </a:p>
        </p:txBody>
      </p:sp>
      <p:cxnSp>
        <p:nvCxnSpPr>
          <p:cNvPr id="5" name="Rett linje 4"/>
          <p:cNvCxnSpPr/>
          <p:nvPr userDrawn="1"/>
        </p:nvCxnSpPr>
        <p:spPr>
          <a:xfrm flipV="1">
            <a:off x="2190750" y="3749675"/>
            <a:ext cx="6953250" cy="3108325"/>
          </a:xfrm>
          <a:prstGeom prst="line">
            <a:avLst/>
          </a:prstGeom>
          <a:ln w="25400" cap="flat" cmpd="sng" algn="ctr">
            <a:solidFill>
              <a:schemeClr val="accent6">
                <a:lumMod val="20000"/>
                <a:lumOff val="80000"/>
                <a:alpha val="37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 name="Rett linje 5"/>
          <p:cNvCxnSpPr/>
          <p:nvPr userDrawn="1"/>
        </p:nvCxnSpPr>
        <p:spPr>
          <a:xfrm rot="16200000" flipH="1">
            <a:off x="4816476" y="3694112"/>
            <a:ext cx="4297362" cy="2030413"/>
          </a:xfrm>
          <a:prstGeom prst="line">
            <a:avLst/>
          </a:prstGeom>
          <a:ln w="19050" cap="flat" cmpd="sng" algn="ctr">
            <a:solidFill>
              <a:schemeClr val="accent6">
                <a:lumMod val="20000"/>
                <a:lumOff val="80000"/>
                <a:alpha val="49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7" name="Rett linje 6"/>
          <p:cNvCxnSpPr/>
          <p:nvPr userDrawn="1"/>
        </p:nvCxnSpPr>
        <p:spPr>
          <a:xfrm>
            <a:off x="5370513" y="4006850"/>
            <a:ext cx="3773487" cy="1503363"/>
          </a:xfrm>
          <a:prstGeom prst="line">
            <a:avLst/>
          </a:prstGeom>
          <a:ln w="19050" cap="flat" cmpd="sng" algn="ctr">
            <a:solidFill>
              <a:schemeClr val="accent6">
                <a:lumMod val="20000"/>
                <a:lumOff val="80000"/>
                <a:alpha val="19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 name="Rett linje 7"/>
          <p:cNvCxnSpPr/>
          <p:nvPr userDrawn="1"/>
        </p:nvCxnSpPr>
        <p:spPr>
          <a:xfrm rot="5400000">
            <a:off x="2187576" y="2119312"/>
            <a:ext cx="6858000" cy="2619375"/>
          </a:xfrm>
          <a:prstGeom prst="line">
            <a:avLst/>
          </a:prstGeom>
          <a:ln w="50800" cap="flat" cmpd="sng" algn="ctr">
            <a:solidFill>
              <a:srgbClr val="CB343B"/>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9" name="Bilde 19" descr="UiT_Navn_blaa.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360488" cy="227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Rett linje 9"/>
          <p:cNvCxnSpPr/>
          <p:nvPr userDrawn="1"/>
        </p:nvCxnSpPr>
        <p:spPr>
          <a:xfrm>
            <a:off x="790575" y="3490913"/>
            <a:ext cx="4579938" cy="1587"/>
          </a:xfrm>
          <a:prstGeom prst="line">
            <a:avLst/>
          </a:prstGeom>
          <a:ln w="12700" cap="flat" cmpd="sng" algn="ctr">
            <a:solidFill>
              <a:schemeClr val="bg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1" name="Bilde 21" descr="LogoNorsk.pn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131175" y="5991225"/>
            <a:ext cx="544513" cy="53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tel 1"/>
          <p:cNvSpPr>
            <a:spLocks noGrp="1"/>
          </p:cNvSpPr>
          <p:nvPr>
            <p:ph type="ctrTitle"/>
          </p:nvPr>
        </p:nvSpPr>
        <p:spPr>
          <a:xfrm>
            <a:off x="685800" y="1910403"/>
            <a:ext cx="4934354" cy="1470025"/>
          </a:xfrm>
        </p:spPr>
        <p:txBody>
          <a:bodyPr/>
          <a:lstStyle/>
          <a:p>
            <a:r>
              <a:rPr lang="nb-NO" noProof="0"/>
              <a:t>Klikk for å redigere tittelstil</a:t>
            </a:r>
          </a:p>
        </p:txBody>
      </p:sp>
      <p:sp>
        <p:nvSpPr>
          <p:cNvPr id="3" name="Undertittel 2"/>
          <p:cNvSpPr>
            <a:spLocks noGrp="1"/>
          </p:cNvSpPr>
          <p:nvPr>
            <p:ph type="subTitle" idx="1"/>
          </p:nvPr>
        </p:nvSpPr>
        <p:spPr>
          <a:xfrm>
            <a:off x="694366" y="3606172"/>
            <a:ext cx="4675782" cy="1752600"/>
          </a:xfrm>
        </p:spPr>
        <p:txBody>
          <a:bodyPr>
            <a:normAutofit/>
          </a:bodyPr>
          <a:lstStyle>
            <a:lvl1pPr marL="0" indent="0" algn="l">
              <a:buNone/>
              <a:defRPr sz="1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noProof="0"/>
              <a:t>Klikk for å redigere undertittelstil i malen</a:t>
            </a:r>
          </a:p>
        </p:txBody>
      </p:sp>
    </p:spTree>
    <p:extLst>
      <p:ext uri="{BB962C8B-B14F-4D97-AF65-F5344CB8AC3E}">
        <p14:creationId xmlns:p14="http://schemas.microsoft.com/office/powerpoint/2010/main" val="5401076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noProof="0"/>
              <a:t>Klikk for å redigere tittelstil</a:t>
            </a:r>
          </a:p>
        </p:txBody>
      </p:sp>
      <p:sp>
        <p:nvSpPr>
          <p:cNvPr id="3" name="Plassholder for dato 2"/>
          <p:cNvSpPr>
            <a:spLocks noGrp="1"/>
          </p:cNvSpPr>
          <p:nvPr>
            <p:ph type="dt" sz="half" idx="10"/>
          </p:nvPr>
        </p:nvSpPr>
        <p:spPr/>
        <p:txBody>
          <a:bodyPr/>
          <a:lstStyle>
            <a:lvl1pPr defTabSz="914400" fontAlgn="base">
              <a:spcBef>
                <a:spcPct val="0"/>
              </a:spcBef>
              <a:spcAft>
                <a:spcPct val="0"/>
              </a:spcAft>
              <a:defRPr/>
            </a:lvl1pPr>
          </a:lstStyle>
          <a:p>
            <a:pPr>
              <a:defRPr/>
            </a:pPr>
            <a:fld id="{636E433E-1BF6-4E9A-9BFC-057E367F1E40}" type="datetimeFigureOut">
              <a:rPr lang="nb-NO"/>
              <a:pPr>
                <a:defRPr/>
              </a:pPr>
              <a:t>16.08.2023</a:t>
            </a:fld>
            <a:endParaRPr lang="nb-NO"/>
          </a:p>
        </p:txBody>
      </p:sp>
      <p:sp>
        <p:nvSpPr>
          <p:cNvPr id="4" name="Plassholder for bunntekst 3"/>
          <p:cNvSpPr>
            <a:spLocks noGrp="1"/>
          </p:cNvSpPr>
          <p:nvPr>
            <p:ph type="ftr" sz="quarter" idx="11"/>
          </p:nvPr>
        </p:nvSpPr>
        <p:spPr/>
        <p:txBody>
          <a:bodyPr/>
          <a:lstStyle>
            <a:lvl1pPr defTabSz="914400" fontAlgn="base">
              <a:spcBef>
                <a:spcPct val="0"/>
              </a:spcBef>
              <a:spcAft>
                <a:spcPct val="0"/>
              </a:spcAft>
              <a:defRPr/>
            </a:lvl1pPr>
          </a:lstStyle>
          <a:p>
            <a:pPr>
              <a:defRPr/>
            </a:pPr>
            <a:endParaRPr lang="nb-NO"/>
          </a:p>
        </p:txBody>
      </p:sp>
      <p:sp>
        <p:nvSpPr>
          <p:cNvPr id="5" name="Plassholder for lysbildenummer 4"/>
          <p:cNvSpPr>
            <a:spLocks noGrp="1"/>
          </p:cNvSpPr>
          <p:nvPr>
            <p:ph type="sldNum" sz="quarter" idx="12"/>
          </p:nvPr>
        </p:nvSpPr>
        <p:spPr/>
        <p:txBody>
          <a:bodyPr/>
          <a:lstStyle>
            <a:lvl1pPr defTabSz="914400" fontAlgn="base">
              <a:spcBef>
                <a:spcPct val="0"/>
              </a:spcBef>
              <a:spcAft>
                <a:spcPct val="0"/>
              </a:spcAft>
              <a:defRPr/>
            </a:lvl1pPr>
          </a:lstStyle>
          <a:p>
            <a:pPr>
              <a:defRPr/>
            </a:pPr>
            <a:fld id="{0896AC17-96E9-4CCA-BAA2-FAE478855EE7}" type="slidenum">
              <a:rPr lang="nb-NO"/>
              <a:pPr>
                <a:defRPr/>
              </a:pPr>
              <a:t>‹#›</a:t>
            </a:fld>
            <a:endParaRPr lang="nb-NO"/>
          </a:p>
        </p:txBody>
      </p:sp>
    </p:spTree>
    <p:extLst>
      <p:ext uri="{BB962C8B-B14F-4D97-AF65-F5344CB8AC3E}">
        <p14:creationId xmlns:p14="http://schemas.microsoft.com/office/powerpoint/2010/main" val="5961121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Rektangel 1"/>
          <p:cNvSpPr/>
          <p:nvPr userDrawn="1"/>
        </p:nvSpPr>
        <p:spPr>
          <a:xfrm>
            <a:off x="2" y="0"/>
            <a:ext cx="9144000" cy="6858000"/>
          </a:xfrm>
          <a:prstGeom prst="rect">
            <a:avLst/>
          </a:prstGeom>
          <a:gradFill>
            <a:gsLst>
              <a:gs pos="17000">
                <a:schemeClr val="bg1"/>
              </a:gs>
              <a:gs pos="100000">
                <a:schemeClr val="accent6">
                  <a:lumMod val="20000"/>
                  <a:lumOff val="80000"/>
                  <a:alpha val="49000"/>
                </a:schemeClr>
              </a:gs>
            </a:gsLst>
            <a:lin ang="33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nb-NO">
              <a:solidFill>
                <a:prstClr val="white"/>
              </a:solidFill>
            </a:endParaRPr>
          </a:p>
        </p:txBody>
      </p:sp>
      <p:sp>
        <p:nvSpPr>
          <p:cNvPr id="3" name="Plassholder for dato 1"/>
          <p:cNvSpPr>
            <a:spLocks noGrp="1"/>
          </p:cNvSpPr>
          <p:nvPr>
            <p:ph type="dt" sz="half" idx="10"/>
          </p:nvPr>
        </p:nvSpPr>
        <p:spPr/>
        <p:txBody>
          <a:bodyPr/>
          <a:lstStyle>
            <a:lvl1pPr defTabSz="914400" fontAlgn="base">
              <a:spcBef>
                <a:spcPct val="0"/>
              </a:spcBef>
              <a:spcAft>
                <a:spcPct val="0"/>
              </a:spcAft>
              <a:defRPr/>
            </a:lvl1pPr>
          </a:lstStyle>
          <a:p>
            <a:pPr>
              <a:defRPr/>
            </a:pPr>
            <a:fld id="{E6EB08A2-F56C-4591-BA7F-E3293F667B08}" type="datetimeFigureOut">
              <a:rPr lang="nb-NO"/>
              <a:pPr>
                <a:defRPr/>
              </a:pPr>
              <a:t>16.08.2023</a:t>
            </a:fld>
            <a:endParaRPr lang="nb-NO"/>
          </a:p>
        </p:txBody>
      </p:sp>
      <p:sp>
        <p:nvSpPr>
          <p:cNvPr id="4" name="Plassholder for bunntekst 2"/>
          <p:cNvSpPr>
            <a:spLocks noGrp="1"/>
          </p:cNvSpPr>
          <p:nvPr>
            <p:ph type="ftr" sz="quarter" idx="11"/>
          </p:nvPr>
        </p:nvSpPr>
        <p:spPr/>
        <p:txBody>
          <a:bodyPr/>
          <a:lstStyle>
            <a:lvl1pPr defTabSz="914400" fontAlgn="base">
              <a:spcBef>
                <a:spcPct val="0"/>
              </a:spcBef>
              <a:spcAft>
                <a:spcPct val="0"/>
              </a:spcAft>
              <a:defRPr/>
            </a:lvl1pPr>
          </a:lstStyle>
          <a:p>
            <a:pPr>
              <a:defRPr/>
            </a:pPr>
            <a:endParaRPr lang="nb-NO"/>
          </a:p>
        </p:txBody>
      </p:sp>
      <p:sp>
        <p:nvSpPr>
          <p:cNvPr id="5" name="Plassholder for lysbildenummer 3"/>
          <p:cNvSpPr>
            <a:spLocks noGrp="1"/>
          </p:cNvSpPr>
          <p:nvPr>
            <p:ph type="sldNum" sz="quarter" idx="12"/>
          </p:nvPr>
        </p:nvSpPr>
        <p:spPr/>
        <p:txBody>
          <a:bodyPr/>
          <a:lstStyle>
            <a:lvl1pPr defTabSz="914400" fontAlgn="base">
              <a:spcBef>
                <a:spcPct val="0"/>
              </a:spcBef>
              <a:spcAft>
                <a:spcPct val="0"/>
              </a:spcAft>
              <a:defRPr/>
            </a:lvl1pPr>
          </a:lstStyle>
          <a:p>
            <a:pPr>
              <a:defRPr/>
            </a:pPr>
            <a:fld id="{3094E5C1-FBA6-4727-82BD-B256320CFCB7}" type="slidenum">
              <a:rPr lang="nb-NO"/>
              <a:pPr>
                <a:defRPr/>
              </a:pPr>
              <a:t>‹#›</a:t>
            </a:fld>
            <a:endParaRPr lang="nb-NO"/>
          </a:p>
        </p:txBody>
      </p:sp>
    </p:spTree>
    <p:extLst>
      <p:ext uri="{BB962C8B-B14F-4D97-AF65-F5344CB8AC3E}">
        <p14:creationId xmlns:p14="http://schemas.microsoft.com/office/powerpoint/2010/main" val="17576965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gendefinert oppsett">
    <p:spTree>
      <p:nvGrpSpPr>
        <p:cNvPr id="1" name=""/>
        <p:cNvGrpSpPr/>
        <p:nvPr/>
      </p:nvGrpSpPr>
      <p:grpSpPr>
        <a:xfrm>
          <a:off x="0" y="0"/>
          <a:ext cx="0" cy="0"/>
          <a:chOff x="0" y="0"/>
          <a:chExt cx="0" cy="0"/>
        </a:xfrm>
      </p:grpSpPr>
      <p:sp>
        <p:nvSpPr>
          <p:cNvPr id="3" name="Rektangel 2"/>
          <p:cNvSpPr/>
          <p:nvPr userDrawn="1"/>
        </p:nvSpPr>
        <p:spPr>
          <a:xfrm>
            <a:off x="0" y="0"/>
            <a:ext cx="9144000" cy="6858000"/>
          </a:xfrm>
          <a:prstGeom prst="rect">
            <a:avLst/>
          </a:prstGeom>
          <a:gradFill flip="none" rotWithShape="1">
            <a:gsLst>
              <a:gs pos="100000">
                <a:schemeClr val="accent6"/>
              </a:gs>
              <a:gs pos="0">
                <a:schemeClr val="bg1"/>
              </a:gs>
            </a:gsLst>
            <a:lin ang="132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nb-NO">
              <a:solidFill>
                <a:prstClr val="white"/>
              </a:solidFill>
            </a:endParaRPr>
          </a:p>
        </p:txBody>
      </p:sp>
      <p:cxnSp>
        <p:nvCxnSpPr>
          <p:cNvPr id="4" name="Rett linje 3"/>
          <p:cNvCxnSpPr/>
          <p:nvPr userDrawn="1"/>
        </p:nvCxnSpPr>
        <p:spPr>
          <a:xfrm flipV="1">
            <a:off x="2190750" y="3749675"/>
            <a:ext cx="6953250" cy="3108325"/>
          </a:xfrm>
          <a:prstGeom prst="line">
            <a:avLst/>
          </a:prstGeom>
          <a:ln w="25400" cap="flat" cmpd="sng" algn="ctr">
            <a:solidFill>
              <a:schemeClr val="accent6">
                <a:lumMod val="20000"/>
                <a:lumOff val="80000"/>
                <a:alpha val="37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 name="Rett linje 4"/>
          <p:cNvCxnSpPr/>
          <p:nvPr userDrawn="1"/>
        </p:nvCxnSpPr>
        <p:spPr>
          <a:xfrm rot="16200000" flipH="1">
            <a:off x="4816476" y="3694112"/>
            <a:ext cx="4297362" cy="2030413"/>
          </a:xfrm>
          <a:prstGeom prst="line">
            <a:avLst/>
          </a:prstGeom>
          <a:ln w="19050" cap="flat" cmpd="sng" algn="ctr">
            <a:solidFill>
              <a:schemeClr val="accent6">
                <a:lumMod val="20000"/>
                <a:lumOff val="80000"/>
                <a:alpha val="49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 name="Rett linje 5"/>
          <p:cNvCxnSpPr/>
          <p:nvPr userDrawn="1"/>
        </p:nvCxnSpPr>
        <p:spPr>
          <a:xfrm>
            <a:off x="5370513" y="4006850"/>
            <a:ext cx="3773487" cy="1503363"/>
          </a:xfrm>
          <a:prstGeom prst="line">
            <a:avLst/>
          </a:prstGeom>
          <a:ln w="19050" cap="flat" cmpd="sng" algn="ctr">
            <a:solidFill>
              <a:schemeClr val="accent6">
                <a:lumMod val="20000"/>
                <a:lumOff val="80000"/>
                <a:alpha val="19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7" name="Rett linje 6"/>
          <p:cNvCxnSpPr/>
          <p:nvPr userDrawn="1"/>
        </p:nvCxnSpPr>
        <p:spPr>
          <a:xfrm rot="5400000">
            <a:off x="2187576" y="2119312"/>
            <a:ext cx="6858000" cy="2619375"/>
          </a:xfrm>
          <a:prstGeom prst="line">
            <a:avLst/>
          </a:prstGeom>
          <a:ln w="50800" cap="flat" cmpd="sng" algn="ctr">
            <a:solidFill>
              <a:srgbClr val="CB343B"/>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9" name="Bilde 19" descr="UiT_Navn_blaa.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360488" cy="227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Bilde 20" descr="LogoNorsk.pn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131175" y="5991225"/>
            <a:ext cx="544513" cy="53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Undertittel 2"/>
          <p:cNvSpPr txBox="1">
            <a:spLocks/>
          </p:cNvSpPr>
          <p:nvPr userDrawn="1"/>
        </p:nvSpPr>
        <p:spPr>
          <a:xfrm>
            <a:off x="693738" y="5910263"/>
            <a:ext cx="4676775" cy="390525"/>
          </a:xfrm>
          <a:prstGeom prst="rect">
            <a:avLst/>
          </a:prstGeom>
        </p:spPr>
        <p:txBody>
          <a:bodyPr>
            <a:normAutofit/>
          </a:bodyPr>
          <a:lstStyle>
            <a:lvl1pPr marL="0" indent="0" algn="l">
              <a:buNone/>
              <a:defRPr sz="1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defTabSz="457200" fontAlgn="auto">
              <a:spcBef>
                <a:spcPct val="20000"/>
              </a:spcBef>
              <a:spcAft>
                <a:spcPts val="0"/>
              </a:spcAft>
              <a:buFont typeface="Arial"/>
              <a:buNone/>
              <a:defRPr/>
            </a:pPr>
            <a:r>
              <a:rPr lang="nb-NO" b="1">
                <a:solidFill>
                  <a:prstClr val="black"/>
                </a:solidFill>
                <a:latin typeface="Open Sans"/>
                <a:cs typeface="Open Sans"/>
              </a:rPr>
              <a:t>uit.no</a:t>
            </a:r>
          </a:p>
        </p:txBody>
      </p:sp>
      <p:sp>
        <p:nvSpPr>
          <p:cNvPr id="8" name="Undertittel 2"/>
          <p:cNvSpPr>
            <a:spLocks noGrp="1"/>
          </p:cNvSpPr>
          <p:nvPr>
            <p:ph type="subTitle" idx="1"/>
          </p:nvPr>
        </p:nvSpPr>
        <p:spPr>
          <a:xfrm>
            <a:off x="694366" y="3606172"/>
            <a:ext cx="4675782" cy="1606707"/>
          </a:xfrm>
        </p:spPr>
        <p:txBody>
          <a:bodyPr>
            <a:normAutofit/>
          </a:bodyPr>
          <a:lstStyle>
            <a:lvl1pPr marL="0" indent="0" algn="l">
              <a:buNone/>
              <a:defRPr sz="1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noProof="0"/>
              <a:t>Klikk for å redigere undertittelstil i malen</a:t>
            </a:r>
          </a:p>
        </p:txBody>
      </p:sp>
      <p:sp>
        <p:nvSpPr>
          <p:cNvPr id="12" name="Plassholder for dato 2"/>
          <p:cNvSpPr>
            <a:spLocks noGrp="1"/>
          </p:cNvSpPr>
          <p:nvPr>
            <p:ph type="dt" sz="half" idx="10"/>
          </p:nvPr>
        </p:nvSpPr>
        <p:spPr/>
        <p:txBody>
          <a:bodyPr/>
          <a:lstStyle>
            <a:lvl1pPr defTabSz="914400" fontAlgn="base">
              <a:spcBef>
                <a:spcPct val="0"/>
              </a:spcBef>
              <a:spcAft>
                <a:spcPct val="0"/>
              </a:spcAft>
              <a:defRPr/>
            </a:lvl1pPr>
          </a:lstStyle>
          <a:p>
            <a:pPr>
              <a:defRPr/>
            </a:pPr>
            <a:fld id="{25D4E569-4B5D-4E7F-96B1-D2F82E40D57A}" type="datetimeFigureOut">
              <a:rPr lang="nb-NO"/>
              <a:pPr>
                <a:defRPr/>
              </a:pPr>
              <a:t>16.08.2023</a:t>
            </a:fld>
            <a:endParaRPr lang="nb-NO"/>
          </a:p>
        </p:txBody>
      </p:sp>
      <p:sp>
        <p:nvSpPr>
          <p:cNvPr id="13" name="Plassholder for bunntekst 3"/>
          <p:cNvSpPr>
            <a:spLocks noGrp="1"/>
          </p:cNvSpPr>
          <p:nvPr>
            <p:ph type="ftr" sz="quarter" idx="11"/>
          </p:nvPr>
        </p:nvSpPr>
        <p:spPr/>
        <p:txBody>
          <a:bodyPr/>
          <a:lstStyle>
            <a:lvl1pPr defTabSz="914400" fontAlgn="base">
              <a:spcBef>
                <a:spcPct val="0"/>
              </a:spcBef>
              <a:spcAft>
                <a:spcPct val="0"/>
              </a:spcAft>
              <a:defRPr/>
            </a:lvl1pPr>
          </a:lstStyle>
          <a:p>
            <a:pPr>
              <a:defRPr/>
            </a:pPr>
            <a:endParaRPr lang="nb-NO"/>
          </a:p>
        </p:txBody>
      </p:sp>
      <p:sp>
        <p:nvSpPr>
          <p:cNvPr id="14" name="Plassholder for lysbildenummer 4"/>
          <p:cNvSpPr>
            <a:spLocks noGrp="1"/>
          </p:cNvSpPr>
          <p:nvPr>
            <p:ph type="sldNum" sz="quarter" idx="12"/>
          </p:nvPr>
        </p:nvSpPr>
        <p:spPr/>
        <p:txBody>
          <a:bodyPr/>
          <a:lstStyle>
            <a:lvl1pPr defTabSz="914400" fontAlgn="base">
              <a:spcBef>
                <a:spcPct val="0"/>
              </a:spcBef>
              <a:spcAft>
                <a:spcPct val="0"/>
              </a:spcAft>
              <a:defRPr/>
            </a:lvl1pPr>
          </a:lstStyle>
          <a:p>
            <a:pPr>
              <a:defRPr/>
            </a:pPr>
            <a:fld id="{9FB81B9E-B4BA-4907-9001-DDEFE493F17C}" type="slidenum">
              <a:rPr lang="nb-NO"/>
              <a:pPr>
                <a:defRPr/>
              </a:pPr>
              <a:t>‹#›</a:t>
            </a:fld>
            <a:endParaRPr lang="nb-NO"/>
          </a:p>
        </p:txBody>
      </p:sp>
    </p:spTree>
    <p:extLst>
      <p:ext uri="{BB962C8B-B14F-4D97-AF65-F5344CB8AC3E}">
        <p14:creationId xmlns:p14="http://schemas.microsoft.com/office/powerpoint/2010/main" val="12750204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noProof="0"/>
              <a:t>Klikk for å redigere tittelstil</a:t>
            </a:r>
          </a:p>
        </p:txBody>
      </p:sp>
      <p:sp>
        <p:nvSpPr>
          <p:cNvPr id="3" name="Plassholder for innhold 2"/>
          <p:cNvSpPr>
            <a:spLocks noGrp="1"/>
          </p:cNvSpPr>
          <p:nvPr>
            <p:ph idx="1"/>
          </p:nvPr>
        </p:nvSpPr>
        <p:spPr/>
        <p:txBody>
          <a:bodyPr/>
          <a:lstStyle/>
          <a:p>
            <a:pPr lvl="0"/>
            <a:r>
              <a:rPr lang="nb-NO" noProof="0"/>
              <a:t>Klikk for å redigere tekststiler i malen</a:t>
            </a:r>
          </a:p>
          <a:p>
            <a:pPr lvl="1"/>
            <a:r>
              <a:rPr lang="nb-NO" noProof="0"/>
              <a:t>Andre nivå</a:t>
            </a:r>
          </a:p>
          <a:p>
            <a:pPr lvl="2"/>
            <a:r>
              <a:rPr lang="nb-NO" noProof="0"/>
              <a:t>Tredje nivå</a:t>
            </a:r>
          </a:p>
          <a:p>
            <a:pPr lvl="3"/>
            <a:r>
              <a:rPr lang="nb-NO" noProof="0"/>
              <a:t>Fjerde nivå</a:t>
            </a:r>
          </a:p>
          <a:p>
            <a:pPr lvl="4"/>
            <a:r>
              <a:rPr lang="nb-NO" noProof="0"/>
              <a:t>Femte nivå</a:t>
            </a:r>
          </a:p>
        </p:txBody>
      </p:sp>
      <p:sp>
        <p:nvSpPr>
          <p:cNvPr id="4" name="Plassholder for dato 3"/>
          <p:cNvSpPr>
            <a:spLocks noGrp="1"/>
          </p:cNvSpPr>
          <p:nvPr>
            <p:ph type="dt" sz="half" idx="10"/>
          </p:nvPr>
        </p:nvSpPr>
        <p:spPr/>
        <p:txBody>
          <a:bodyPr/>
          <a:lstStyle>
            <a:lvl1pPr defTabSz="914400" fontAlgn="base">
              <a:spcBef>
                <a:spcPct val="0"/>
              </a:spcBef>
              <a:spcAft>
                <a:spcPct val="0"/>
              </a:spcAft>
              <a:defRPr/>
            </a:lvl1pPr>
          </a:lstStyle>
          <a:p>
            <a:pPr>
              <a:defRPr/>
            </a:pPr>
            <a:fld id="{0E76DCBF-BA49-4CC6-8CF5-3376C9FB79E8}" type="datetimeFigureOut">
              <a:rPr lang="nb-NO"/>
              <a:pPr>
                <a:defRPr/>
              </a:pPr>
              <a:t>16.08.2023</a:t>
            </a:fld>
            <a:endParaRPr lang="nb-NO"/>
          </a:p>
        </p:txBody>
      </p:sp>
      <p:sp>
        <p:nvSpPr>
          <p:cNvPr id="5" name="Plassholder for bunntekst 4"/>
          <p:cNvSpPr>
            <a:spLocks noGrp="1"/>
          </p:cNvSpPr>
          <p:nvPr>
            <p:ph type="ftr" sz="quarter" idx="11"/>
          </p:nvPr>
        </p:nvSpPr>
        <p:spPr/>
        <p:txBody>
          <a:bodyPr/>
          <a:lstStyle>
            <a:lvl1pPr defTabSz="914400" fontAlgn="base">
              <a:spcBef>
                <a:spcPct val="0"/>
              </a:spcBef>
              <a:spcAft>
                <a:spcPct val="0"/>
              </a:spcAft>
              <a:defRPr/>
            </a:lvl1pPr>
          </a:lstStyle>
          <a:p>
            <a:pPr>
              <a:defRPr/>
            </a:pPr>
            <a:endParaRPr lang="nb-NO"/>
          </a:p>
        </p:txBody>
      </p:sp>
      <p:sp>
        <p:nvSpPr>
          <p:cNvPr id="6" name="Plassholder for lysbildenummer 5"/>
          <p:cNvSpPr>
            <a:spLocks noGrp="1"/>
          </p:cNvSpPr>
          <p:nvPr>
            <p:ph type="sldNum" sz="quarter" idx="12"/>
          </p:nvPr>
        </p:nvSpPr>
        <p:spPr/>
        <p:txBody>
          <a:bodyPr/>
          <a:lstStyle>
            <a:lvl1pPr defTabSz="914400" fontAlgn="base">
              <a:spcBef>
                <a:spcPct val="0"/>
              </a:spcBef>
              <a:spcAft>
                <a:spcPct val="0"/>
              </a:spcAft>
              <a:defRPr/>
            </a:lvl1pPr>
          </a:lstStyle>
          <a:p>
            <a:pPr>
              <a:defRPr/>
            </a:pPr>
            <a:fld id="{3C459D45-E992-42C7-B589-AA3B9E9278B6}" type="slidenum">
              <a:rPr lang="nb-NO"/>
              <a:pPr>
                <a:defRPr/>
              </a:pPr>
              <a:t>‹#›</a:t>
            </a:fld>
            <a:endParaRPr lang="nb-NO"/>
          </a:p>
        </p:txBody>
      </p:sp>
    </p:spTree>
    <p:extLst>
      <p:ext uri="{BB962C8B-B14F-4D97-AF65-F5344CB8AC3E}">
        <p14:creationId xmlns:p14="http://schemas.microsoft.com/office/powerpoint/2010/main" val="1497247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noProof="0"/>
              <a:t>Klikk for å redigere tittelstil</a:t>
            </a:r>
          </a:p>
        </p:txBody>
      </p:sp>
      <p:sp>
        <p:nvSpPr>
          <p:cNvPr id="3" name="Plassholder for innhold 2"/>
          <p:cNvSpPr>
            <a:spLocks noGrp="1"/>
          </p:cNvSpPr>
          <p:nvPr>
            <p:ph sz="half" idx="1"/>
          </p:nvPr>
        </p:nvSpPr>
        <p:spPr>
          <a:xfrm>
            <a:off x="670300" y="1837780"/>
            <a:ext cx="3710048" cy="4288383"/>
          </a:xfrm>
        </p:spPr>
        <p:txBody>
          <a:bodyPr/>
          <a:lstStyle>
            <a:lvl1pPr>
              <a:defRPr sz="1800"/>
            </a:lvl1pPr>
            <a:lvl2pPr>
              <a:defRPr sz="1800"/>
            </a:lvl2pPr>
            <a:lvl3pPr>
              <a:defRPr sz="1800"/>
            </a:lvl3pPr>
            <a:lvl4pPr>
              <a:defRPr sz="1400"/>
            </a:lvl4pPr>
            <a:lvl5pPr>
              <a:defRPr sz="1400"/>
            </a:lvl5pPr>
            <a:lvl6pPr>
              <a:defRPr sz="1800"/>
            </a:lvl6pPr>
            <a:lvl7pPr>
              <a:defRPr sz="1800"/>
            </a:lvl7pPr>
            <a:lvl8pPr>
              <a:defRPr sz="1800"/>
            </a:lvl8pPr>
            <a:lvl9pPr>
              <a:defRPr sz="1800"/>
            </a:lvl9pPr>
          </a:lstStyle>
          <a:p>
            <a:pPr lvl="0"/>
            <a:r>
              <a:rPr lang="nb-NO" noProof="0"/>
              <a:t>Klikk for å redigere tekststiler i malen</a:t>
            </a:r>
          </a:p>
          <a:p>
            <a:pPr lvl="1"/>
            <a:r>
              <a:rPr lang="nb-NO" noProof="0"/>
              <a:t>Andre nivå</a:t>
            </a:r>
          </a:p>
          <a:p>
            <a:pPr lvl="2"/>
            <a:r>
              <a:rPr lang="nb-NO" noProof="0"/>
              <a:t>Tredje nivå</a:t>
            </a:r>
          </a:p>
          <a:p>
            <a:pPr lvl="3"/>
            <a:r>
              <a:rPr lang="nb-NO" noProof="0"/>
              <a:t>Fjerde nivå</a:t>
            </a:r>
          </a:p>
          <a:p>
            <a:pPr lvl="4"/>
            <a:r>
              <a:rPr lang="nb-NO" noProof="0"/>
              <a:t>Femte nivå</a:t>
            </a:r>
            <a:endParaRPr lang="nb-NO" noProof="0" dirty="0"/>
          </a:p>
        </p:txBody>
      </p:sp>
      <p:sp>
        <p:nvSpPr>
          <p:cNvPr id="8" name="Plassholder for innhold 2"/>
          <p:cNvSpPr>
            <a:spLocks noGrp="1"/>
          </p:cNvSpPr>
          <p:nvPr>
            <p:ph sz="half" idx="13"/>
          </p:nvPr>
        </p:nvSpPr>
        <p:spPr>
          <a:xfrm>
            <a:off x="4848834" y="1837780"/>
            <a:ext cx="3710048" cy="4288383"/>
          </a:xfrm>
        </p:spPr>
        <p:txBody>
          <a:bodyPr/>
          <a:lstStyle>
            <a:lvl1pPr>
              <a:defRPr sz="1800"/>
            </a:lvl1pPr>
            <a:lvl2pPr>
              <a:defRPr sz="1800"/>
            </a:lvl2pPr>
            <a:lvl3pPr>
              <a:defRPr sz="1800"/>
            </a:lvl3pPr>
            <a:lvl4pPr>
              <a:defRPr sz="1400"/>
            </a:lvl4pPr>
            <a:lvl5pPr>
              <a:defRPr sz="1400"/>
            </a:lvl5pPr>
            <a:lvl6pPr>
              <a:defRPr sz="1800"/>
            </a:lvl6pPr>
            <a:lvl7pPr>
              <a:defRPr sz="1800"/>
            </a:lvl7pPr>
            <a:lvl8pPr>
              <a:defRPr sz="1800"/>
            </a:lvl8pPr>
            <a:lvl9pPr>
              <a:defRPr sz="1800"/>
            </a:lvl9pPr>
          </a:lstStyle>
          <a:p>
            <a:pPr lvl="0"/>
            <a:r>
              <a:rPr lang="nb-NO" noProof="0"/>
              <a:t>Klikk for å redigere tekststiler i malen</a:t>
            </a:r>
          </a:p>
          <a:p>
            <a:pPr lvl="1"/>
            <a:r>
              <a:rPr lang="nb-NO" noProof="0"/>
              <a:t>Andre nivå</a:t>
            </a:r>
          </a:p>
          <a:p>
            <a:pPr lvl="2"/>
            <a:r>
              <a:rPr lang="nb-NO" noProof="0"/>
              <a:t>Tredje nivå</a:t>
            </a:r>
          </a:p>
          <a:p>
            <a:pPr lvl="3"/>
            <a:r>
              <a:rPr lang="nb-NO" noProof="0"/>
              <a:t>Fjerde nivå</a:t>
            </a:r>
          </a:p>
          <a:p>
            <a:pPr lvl="4"/>
            <a:r>
              <a:rPr lang="nb-NO" noProof="0"/>
              <a:t>Femte nivå</a:t>
            </a:r>
            <a:endParaRPr lang="nb-NO" noProof="0" dirty="0"/>
          </a:p>
        </p:txBody>
      </p:sp>
      <p:sp>
        <p:nvSpPr>
          <p:cNvPr id="5" name="Plassholder for dato 4"/>
          <p:cNvSpPr>
            <a:spLocks noGrp="1"/>
          </p:cNvSpPr>
          <p:nvPr>
            <p:ph type="dt" sz="half" idx="14"/>
          </p:nvPr>
        </p:nvSpPr>
        <p:spPr/>
        <p:txBody>
          <a:bodyPr/>
          <a:lstStyle>
            <a:lvl1pPr defTabSz="914400" fontAlgn="base">
              <a:spcBef>
                <a:spcPct val="0"/>
              </a:spcBef>
              <a:spcAft>
                <a:spcPct val="0"/>
              </a:spcAft>
              <a:defRPr/>
            </a:lvl1pPr>
          </a:lstStyle>
          <a:p>
            <a:pPr>
              <a:defRPr/>
            </a:pPr>
            <a:fld id="{290230E5-EF48-4DC6-9555-18197244671F}" type="datetimeFigureOut">
              <a:rPr lang="nb-NO"/>
              <a:pPr>
                <a:defRPr/>
              </a:pPr>
              <a:t>16.08.2023</a:t>
            </a:fld>
            <a:endParaRPr lang="nb-NO"/>
          </a:p>
        </p:txBody>
      </p:sp>
      <p:sp>
        <p:nvSpPr>
          <p:cNvPr id="6" name="Plassholder for bunntekst 5"/>
          <p:cNvSpPr>
            <a:spLocks noGrp="1"/>
          </p:cNvSpPr>
          <p:nvPr>
            <p:ph type="ftr" sz="quarter" idx="15"/>
          </p:nvPr>
        </p:nvSpPr>
        <p:spPr/>
        <p:txBody>
          <a:bodyPr/>
          <a:lstStyle>
            <a:lvl1pPr defTabSz="914400" fontAlgn="base">
              <a:spcBef>
                <a:spcPct val="0"/>
              </a:spcBef>
              <a:spcAft>
                <a:spcPct val="0"/>
              </a:spcAft>
              <a:defRPr/>
            </a:lvl1pPr>
          </a:lstStyle>
          <a:p>
            <a:pPr>
              <a:defRPr/>
            </a:pPr>
            <a:endParaRPr lang="nb-NO"/>
          </a:p>
        </p:txBody>
      </p:sp>
      <p:sp>
        <p:nvSpPr>
          <p:cNvPr id="7" name="Plassholder for lysbildenummer 6"/>
          <p:cNvSpPr>
            <a:spLocks noGrp="1"/>
          </p:cNvSpPr>
          <p:nvPr>
            <p:ph type="sldNum" sz="quarter" idx="16"/>
          </p:nvPr>
        </p:nvSpPr>
        <p:spPr/>
        <p:txBody>
          <a:bodyPr/>
          <a:lstStyle>
            <a:lvl1pPr defTabSz="914400" fontAlgn="base">
              <a:spcBef>
                <a:spcPct val="0"/>
              </a:spcBef>
              <a:spcAft>
                <a:spcPct val="0"/>
              </a:spcAft>
              <a:defRPr/>
            </a:lvl1pPr>
          </a:lstStyle>
          <a:p>
            <a:pPr>
              <a:defRPr/>
            </a:pPr>
            <a:fld id="{1F5F945F-8186-4B58-8A93-D6CFA2F9CF5C}" type="slidenum">
              <a:rPr lang="nb-NO"/>
              <a:pPr>
                <a:defRPr/>
              </a:pPr>
              <a:t>‹#›</a:t>
            </a:fld>
            <a:endParaRPr lang="nb-NO"/>
          </a:p>
        </p:txBody>
      </p:sp>
    </p:spTree>
    <p:extLst>
      <p:ext uri="{BB962C8B-B14F-4D97-AF65-F5344CB8AC3E}">
        <p14:creationId xmlns:p14="http://schemas.microsoft.com/office/powerpoint/2010/main" val="35386882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noProof="0"/>
              <a:t>Klikk for å redigere tittelstil</a:t>
            </a:r>
          </a:p>
        </p:txBody>
      </p:sp>
      <p:sp>
        <p:nvSpPr>
          <p:cNvPr id="3" name="Plassholder for dato 2"/>
          <p:cNvSpPr>
            <a:spLocks noGrp="1"/>
          </p:cNvSpPr>
          <p:nvPr>
            <p:ph type="dt" sz="half" idx="10"/>
          </p:nvPr>
        </p:nvSpPr>
        <p:spPr/>
        <p:txBody>
          <a:bodyPr/>
          <a:lstStyle>
            <a:lvl1pPr defTabSz="914400" fontAlgn="base">
              <a:spcBef>
                <a:spcPct val="0"/>
              </a:spcBef>
              <a:spcAft>
                <a:spcPct val="0"/>
              </a:spcAft>
              <a:defRPr/>
            </a:lvl1pPr>
          </a:lstStyle>
          <a:p>
            <a:pPr>
              <a:defRPr/>
            </a:pPr>
            <a:fld id="{B41B3E57-1709-42CF-8A8F-A527C7E54E39}" type="datetimeFigureOut">
              <a:rPr lang="nb-NO"/>
              <a:pPr>
                <a:defRPr/>
              </a:pPr>
              <a:t>16.08.2023</a:t>
            </a:fld>
            <a:endParaRPr lang="nb-NO"/>
          </a:p>
        </p:txBody>
      </p:sp>
      <p:sp>
        <p:nvSpPr>
          <p:cNvPr id="4" name="Plassholder for bunntekst 3"/>
          <p:cNvSpPr>
            <a:spLocks noGrp="1"/>
          </p:cNvSpPr>
          <p:nvPr>
            <p:ph type="ftr" sz="quarter" idx="11"/>
          </p:nvPr>
        </p:nvSpPr>
        <p:spPr/>
        <p:txBody>
          <a:bodyPr/>
          <a:lstStyle>
            <a:lvl1pPr defTabSz="914400" fontAlgn="base">
              <a:spcBef>
                <a:spcPct val="0"/>
              </a:spcBef>
              <a:spcAft>
                <a:spcPct val="0"/>
              </a:spcAft>
              <a:defRPr/>
            </a:lvl1pPr>
          </a:lstStyle>
          <a:p>
            <a:pPr>
              <a:defRPr/>
            </a:pPr>
            <a:endParaRPr lang="nb-NO"/>
          </a:p>
        </p:txBody>
      </p:sp>
      <p:sp>
        <p:nvSpPr>
          <p:cNvPr id="5" name="Plassholder for lysbildenummer 4"/>
          <p:cNvSpPr>
            <a:spLocks noGrp="1"/>
          </p:cNvSpPr>
          <p:nvPr>
            <p:ph type="sldNum" sz="quarter" idx="12"/>
          </p:nvPr>
        </p:nvSpPr>
        <p:spPr/>
        <p:txBody>
          <a:bodyPr/>
          <a:lstStyle>
            <a:lvl1pPr defTabSz="914400" fontAlgn="base">
              <a:spcBef>
                <a:spcPct val="0"/>
              </a:spcBef>
              <a:spcAft>
                <a:spcPct val="0"/>
              </a:spcAft>
              <a:defRPr/>
            </a:lvl1pPr>
          </a:lstStyle>
          <a:p>
            <a:pPr>
              <a:defRPr/>
            </a:pPr>
            <a:fld id="{0CAE3DD4-E86C-4AFB-A1BD-0F3B5FC850DA}" type="slidenum">
              <a:rPr lang="nb-NO"/>
              <a:pPr>
                <a:defRPr/>
              </a:pPr>
              <a:t>‹#›</a:t>
            </a:fld>
            <a:endParaRPr lang="nb-NO"/>
          </a:p>
        </p:txBody>
      </p:sp>
    </p:spTree>
    <p:extLst>
      <p:ext uri="{BB962C8B-B14F-4D97-AF65-F5344CB8AC3E}">
        <p14:creationId xmlns:p14="http://schemas.microsoft.com/office/powerpoint/2010/main" val="20999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Rektangel 1"/>
          <p:cNvSpPr/>
          <p:nvPr userDrawn="1"/>
        </p:nvSpPr>
        <p:spPr>
          <a:xfrm>
            <a:off x="2" y="0"/>
            <a:ext cx="9144000" cy="6858000"/>
          </a:xfrm>
          <a:prstGeom prst="rect">
            <a:avLst/>
          </a:prstGeom>
          <a:gradFill>
            <a:gsLst>
              <a:gs pos="17000">
                <a:schemeClr val="bg1"/>
              </a:gs>
              <a:gs pos="100000">
                <a:schemeClr val="accent6">
                  <a:lumMod val="20000"/>
                  <a:lumOff val="80000"/>
                  <a:alpha val="49000"/>
                </a:schemeClr>
              </a:gs>
            </a:gsLst>
            <a:lin ang="33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nb-NO">
              <a:solidFill>
                <a:prstClr val="white"/>
              </a:solidFill>
            </a:endParaRPr>
          </a:p>
        </p:txBody>
      </p:sp>
      <p:sp>
        <p:nvSpPr>
          <p:cNvPr id="3" name="Plassholder for dato 1"/>
          <p:cNvSpPr>
            <a:spLocks noGrp="1"/>
          </p:cNvSpPr>
          <p:nvPr>
            <p:ph type="dt" sz="half" idx="10"/>
          </p:nvPr>
        </p:nvSpPr>
        <p:spPr/>
        <p:txBody>
          <a:bodyPr/>
          <a:lstStyle>
            <a:lvl1pPr defTabSz="914400" fontAlgn="base">
              <a:spcBef>
                <a:spcPct val="0"/>
              </a:spcBef>
              <a:spcAft>
                <a:spcPct val="0"/>
              </a:spcAft>
              <a:defRPr/>
            </a:lvl1pPr>
          </a:lstStyle>
          <a:p>
            <a:pPr>
              <a:defRPr/>
            </a:pPr>
            <a:fld id="{457D2A5F-F674-4ACB-9366-71373BACC7BD}" type="datetimeFigureOut">
              <a:rPr lang="nb-NO"/>
              <a:pPr>
                <a:defRPr/>
              </a:pPr>
              <a:t>16.08.2023</a:t>
            </a:fld>
            <a:endParaRPr lang="nb-NO"/>
          </a:p>
        </p:txBody>
      </p:sp>
      <p:sp>
        <p:nvSpPr>
          <p:cNvPr id="4" name="Plassholder for bunntekst 2"/>
          <p:cNvSpPr>
            <a:spLocks noGrp="1"/>
          </p:cNvSpPr>
          <p:nvPr>
            <p:ph type="ftr" sz="quarter" idx="11"/>
          </p:nvPr>
        </p:nvSpPr>
        <p:spPr/>
        <p:txBody>
          <a:bodyPr/>
          <a:lstStyle>
            <a:lvl1pPr defTabSz="914400" fontAlgn="base">
              <a:spcBef>
                <a:spcPct val="0"/>
              </a:spcBef>
              <a:spcAft>
                <a:spcPct val="0"/>
              </a:spcAft>
              <a:defRPr/>
            </a:lvl1pPr>
          </a:lstStyle>
          <a:p>
            <a:pPr>
              <a:defRPr/>
            </a:pPr>
            <a:endParaRPr lang="nb-NO"/>
          </a:p>
        </p:txBody>
      </p:sp>
      <p:sp>
        <p:nvSpPr>
          <p:cNvPr id="5" name="Plassholder for lysbildenummer 3"/>
          <p:cNvSpPr>
            <a:spLocks noGrp="1"/>
          </p:cNvSpPr>
          <p:nvPr>
            <p:ph type="sldNum" sz="quarter" idx="12"/>
          </p:nvPr>
        </p:nvSpPr>
        <p:spPr/>
        <p:txBody>
          <a:bodyPr/>
          <a:lstStyle>
            <a:lvl1pPr defTabSz="914400" fontAlgn="base">
              <a:spcBef>
                <a:spcPct val="0"/>
              </a:spcBef>
              <a:spcAft>
                <a:spcPct val="0"/>
              </a:spcAft>
              <a:defRPr/>
            </a:lvl1pPr>
          </a:lstStyle>
          <a:p>
            <a:pPr>
              <a:defRPr/>
            </a:pPr>
            <a:fld id="{9B4797B1-7242-48C5-AAE6-C93B5BF4F472}" type="slidenum">
              <a:rPr lang="nb-NO"/>
              <a:pPr>
                <a:defRPr/>
              </a:pPr>
              <a:t>‹#›</a:t>
            </a:fld>
            <a:endParaRPr lang="nb-NO"/>
          </a:p>
        </p:txBody>
      </p:sp>
    </p:spTree>
    <p:extLst>
      <p:ext uri="{BB962C8B-B14F-4D97-AF65-F5344CB8AC3E}">
        <p14:creationId xmlns:p14="http://schemas.microsoft.com/office/powerpoint/2010/main" val="21173193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gendefinert oppsett">
    <p:spTree>
      <p:nvGrpSpPr>
        <p:cNvPr id="1" name=""/>
        <p:cNvGrpSpPr/>
        <p:nvPr/>
      </p:nvGrpSpPr>
      <p:grpSpPr>
        <a:xfrm>
          <a:off x="0" y="0"/>
          <a:ext cx="0" cy="0"/>
          <a:chOff x="0" y="0"/>
          <a:chExt cx="0" cy="0"/>
        </a:xfrm>
      </p:grpSpPr>
      <p:sp>
        <p:nvSpPr>
          <p:cNvPr id="3" name="Rektangel 2"/>
          <p:cNvSpPr/>
          <p:nvPr userDrawn="1"/>
        </p:nvSpPr>
        <p:spPr>
          <a:xfrm>
            <a:off x="0" y="0"/>
            <a:ext cx="9144000" cy="6858000"/>
          </a:xfrm>
          <a:prstGeom prst="rect">
            <a:avLst/>
          </a:prstGeom>
          <a:gradFill flip="none" rotWithShape="1">
            <a:gsLst>
              <a:gs pos="100000">
                <a:schemeClr val="accent6"/>
              </a:gs>
              <a:gs pos="0">
                <a:schemeClr val="bg1"/>
              </a:gs>
            </a:gsLst>
            <a:lin ang="132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nb-NO">
              <a:solidFill>
                <a:prstClr val="white"/>
              </a:solidFill>
            </a:endParaRPr>
          </a:p>
        </p:txBody>
      </p:sp>
      <p:cxnSp>
        <p:nvCxnSpPr>
          <p:cNvPr id="4" name="Rett linje 3"/>
          <p:cNvCxnSpPr/>
          <p:nvPr userDrawn="1"/>
        </p:nvCxnSpPr>
        <p:spPr>
          <a:xfrm flipV="1">
            <a:off x="2190750" y="3749675"/>
            <a:ext cx="6953250" cy="3108325"/>
          </a:xfrm>
          <a:prstGeom prst="line">
            <a:avLst/>
          </a:prstGeom>
          <a:ln w="25400" cap="flat" cmpd="sng" algn="ctr">
            <a:solidFill>
              <a:schemeClr val="accent6">
                <a:lumMod val="20000"/>
                <a:lumOff val="80000"/>
                <a:alpha val="37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 name="Rett linje 4"/>
          <p:cNvCxnSpPr/>
          <p:nvPr userDrawn="1"/>
        </p:nvCxnSpPr>
        <p:spPr>
          <a:xfrm rot="16200000" flipH="1">
            <a:off x="4816476" y="3694112"/>
            <a:ext cx="4297362" cy="2030413"/>
          </a:xfrm>
          <a:prstGeom prst="line">
            <a:avLst/>
          </a:prstGeom>
          <a:ln w="19050" cap="flat" cmpd="sng" algn="ctr">
            <a:solidFill>
              <a:schemeClr val="accent6">
                <a:lumMod val="20000"/>
                <a:lumOff val="80000"/>
                <a:alpha val="49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 name="Rett linje 5"/>
          <p:cNvCxnSpPr/>
          <p:nvPr userDrawn="1"/>
        </p:nvCxnSpPr>
        <p:spPr>
          <a:xfrm>
            <a:off x="5370513" y="4006850"/>
            <a:ext cx="3773487" cy="1503363"/>
          </a:xfrm>
          <a:prstGeom prst="line">
            <a:avLst/>
          </a:prstGeom>
          <a:ln w="19050" cap="flat" cmpd="sng" algn="ctr">
            <a:solidFill>
              <a:schemeClr val="accent6">
                <a:lumMod val="20000"/>
                <a:lumOff val="80000"/>
                <a:alpha val="19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7" name="Rett linje 6"/>
          <p:cNvCxnSpPr/>
          <p:nvPr userDrawn="1"/>
        </p:nvCxnSpPr>
        <p:spPr>
          <a:xfrm rot="5400000">
            <a:off x="2187576" y="2119312"/>
            <a:ext cx="6858000" cy="2619375"/>
          </a:xfrm>
          <a:prstGeom prst="line">
            <a:avLst/>
          </a:prstGeom>
          <a:ln w="50800" cap="flat" cmpd="sng" algn="ctr">
            <a:solidFill>
              <a:srgbClr val="CB343B"/>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9" name="Bilde 19" descr="UiT_Navn_blaa.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360488" cy="227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Bilde 20" descr="LogoNorsk.pn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131175" y="5991225"/>
            <a:ext cx="544513" cy="53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Undertittel 2"/>
          <p:cNvSpPr txBox="1">
            <a:spLocks/>
          </p:cNvSpPr>
          <p:nvPr userDrawn="1"/>
        </p:nvSpPr>
        <p:spPr>
          <a:xfrm>
            <a:off x="693738" y="5910263"/>
            <a:ext cx="4676775" cy="390525"/>
          </a:xfrm>
          <a:prstGeom prst="rect">
            <a:avLst/>
          </a:prstGeom>
        </p:spPr>
        <p:txBody>
          <a:bodyPr>
            <a:normAutofit/>
          </a:bodyPr>
          <a:lstStyle>
            <a:lvl1pPr marL="0" indent="0" algn="l">
              <a:buNone/>
              <a:defRPr sz="1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defTabSz="457200">
              <a:spcBef>
                <a:spcPct val="20000"/>
              </a:spcBef>
              <a:buFont typeface="Arial"/>
              <a:buNone/>
              <a:defRPr/>
            </a:pPr>
            <a:r>
              <a:rPr lang="nb-NO" b="1">
                <a:solidFill>
                  <a:prstClr val="black"/>
                </a:solidFill>
                <a:latin typeface="Open Sans"/>
                <a:cs typeface="Open Sans"/>
              </a:rPr>
              <a:t>uit.no</a:t>
            </a:r>
          </a:p>
        </p:txBody>
      </p:sp>
      <p:sp>
        <p:nvSpPr>
          <p:cNvPr id="8" name="Undertittel 2"/>
          <p:cNvSpPr>
            <a:spLocks noGrp="1"/>
          </p:cNvSpPr>
          <p:nvPr>
            <p:ph type="subTitle" idx="1"/>
          </p:nvPr>
        </p:nvSpPr>
        <p:spPr>
          <a:xfrm>
            <a:off x="694366" y="3606172"/>
            <a:ext cx="4675782" cy="1606707"/>
          </a:xfrm>
        </p:spPr>
        <p:txBody>
          <a:bodyPr>
            <a:normAutofit/>
          </a:bodyPr>
          <a:lstStyle>
            <a:lvl1pPr marL="0" indent="0" algn="l">
              <a:buNone/>
              <a:defRPr sz="1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noProof="0"/>
              <a:t>Klikk for å redigere undertittelstil i malen</a:t>
            </a:r>
          </a:p>
        </p:txBody>
      </p:sp>
      <p:sp>
        <p:nvSpPr>
          <p:cNvPr id="12" name="Plassholder for dato 2"/>
          <p:cNvSpPr>
            <a:spLocks noGrp="1"/>
          </p:cNvSpPr>
          <p:nvPr>
            <p:ph type="dt" sz="half" idx="10"/>
          </p:nvPr>
        </p:nvSpPr>
        <p:spPr/>
        <p:txBody>
          <a:bodyPr/>
          <a:lstStyle>
            <a:lvl1pPr defTabSz="914400" fontAlgn="base">
              <a:spcBef>
                <a:spcPct val="0"/>
              </a:spcBef>
              <a:spcAft>
                <a:spcPct val="0"/>
              </a:spcAft>
              <a:defRPr/>
            </a:lvl1pPr>
          </a:lstStyle>
          <a:p>
            <a:pPr>
              <a:defRPr/>
            </a:pPr>
            <a:fld id="{333CDAE7-3DC6-49AA-A662-AC20111A8177}" type="datetimeFigureOut">
              <a:rPr lang="nb-NO"/>
              <a:pPr>
                <a:defRPr/>
              </a:pPr>
              <a:t>16.08.2023</a:t>
            </a:fld>
            <a:endParaRPr lang="nb-NO"/>
          </a:p>
        </p:txBody>
      </p:sp>
      <p:sp>
        <p:nvSpPr>
          <p:cNvPr id="13" name="Plassholder for bunntekst 3"/>
          <p:cNvSpPr>
            <a:spLocks noGrp="1"/>
          </p:cNvSpPr>
          <p:nvPr>
            <p:ph type="ftr" sz="quarter" idx="11"/>
          </p:nvPr>
        </p:nvSpPr>
        <p:spPr/>
        <p:txBody>
          <a:bodyPr/>
          <a:lstStyle>
            <a:lvl1pPr defTabSz="914400" fontAlgn="base">
              <a:spcBef>
                <a:spcPct val="0"/>
              </a:spcBef>
              <a:spcAft>
                <a:spcPct val="0"/>
              </a:spcAft>
              <a:defRPr/>
            </a:lvl1pPr>
          </a:lstStyle>
          <a:p>
            <a:pPr>
              <a:defRPr/>
            </a:pPr>
            <a:endParaRPr lang="nb-NO"/>
          </a:p>
        </p:txBody>
      </p:sp>
      <p:sp>
        <p:nvSpPr>
          <p:cNvPr id="14" name="Plassholder for lysbildenummer 4"/>
          <p:cNvSpPr>
            <a:spLocks noGrp="1"/>
          </p:cNvSpPr>
          <p:nvPr>
            <p:ph type="sldNum" sz="quarter" idx="12"/>
          </p:nvPr>
        </p:nvSpPr>
        <p:spPr/>
        <p:txBody>
          <a:bodyPr/>
          <a:lstStyle>
            <a:lvl1pPr defTabSz="914400" fontAlgn="base">
              <a:spcBef>
                <a:spcPct val="0"/>
              </a:spcBef>
              <a:spcAft>
                <a:spcPct val="0"/>
              </a:spcAft>
              <a:defRPr/>
            </a:lvl1pPr>
          </a:lstStyle>
          <a:p>
            <a:pPr>
              <a:defRPr/>
            </a:pPr>
            <a:fld id="{9AB34BE8-EF71-4CC9-835F-730F242095A6}" type="slidenum">
              <a:rPr lang="nb-NO"/>
              <a:pPr>
                <a:defRPr/>
              </a:pPr>
              <a:t>‹#›</a:t>
            </a:fld>
            <a:endParaRPr lang="nb-NO"/>
          </a:p>
        </p:txBody>
      </p:sp>
    </p:spTree>
    <p:extLst>
      <p:ext uri="{BB962C8B-B14F-4D97-AF65-F5344CB8AC3E}">
        <p14:creationId xmlns:p14="http://schemas.microsoft.com/office/powerpoint/2010/main" val="26120067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tellysbilde">
    <p:spTree>
      <p:nvGrpSpPr>
        <p:cNvPr id="1" name=""/>
        <p:cNvGrpSpPr/>
        <p:nvPr/>
      </p:nvGrpSpPr>
      <p:grpSpPr>
        <a:xfrm>
          <a:off x="0" y="0"/>
          <a:ext cx="0" cy="0"/>
          <a:chOff x="0" y="0"/>
          <a:chExt cx="0" cy="0"/>
        </a:xfrm>
      </p:grpSpPr>
      <p:sp>
        <p:nvSpPr>
          <p:cNvPr id="4" name="Rektangel 3"/>
          <p:cNvSpPr/>
          <p:nvPr userDrawn="1"/>
        </p:nvSpPr>
        <p:spPr>
          <a:xfrm>
            <a:off x="0" y="0"/>
            <a:ext cx="9144000" cy="6858000"/>
          </a:xfrm>
          <a:prstGeom prst="rect">
            <a:avLst/>
          </a:prstGeom>
          <a:gradFill flip="none" rotWithShape="1">
            <a:gsLst>
              <a:gs pos="100000">
                <a:schemeClr val="accent6"/>
              </a:gs>
              <a:gs pos="0">
                <a:schemeClr val="bg1"/>
              </a:gs>
            </a:gsLst>
            <a:lin ang="132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nb-NO">
              <a:solidFill>
                <a:prstClr val="white"/>
              </a:solidFill>
            </a:endParaRPr>
          </a:p>
        </p:txBody>
      </p:sp>
      <p:cxnSp>
        <p:nvCxnSpPr>
          <p:cNvPr id="5" name="Rett linje 4"/>
          <p:cNvCxnSpPr/>
          <p:nvPr userDrawn="1"/>
        </p:nvCxnSpPr>
        <p:spPr>
          <a:xfrm flipV="1">
            <a:off x="2190750" y="3749675"/>
            <a:ext cx="6953250" cy="3108325"/>
          </a:xfrm>
          <a:prstGeom prst="line">
            <a:avLst/>
          </a:prstGeom>
          <a:ln w="25400" cap="flat" cmpd="sng" algn="ctr">
            <a:solidFill>
              <a:schemeClr val="accent6">
                <a:lumMod val="20000"/>
                <a:lumOff val="80000"/>
                <a:alpha val="37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 name="Rett linje 5"/>
          <p:cNvCxnSpPr/>
          <p:nvPr userDrawn="1"/>
        </p:nvCxnSpPr>
        <p:spPr>
          <a:xfrm rot="16200000" flipH="1">
            <a:off x="4816476" y="3694112"/>
            <a:ext cx="4297362" cy="2030413"/>
          </a:xfrm>
          <a:prstGeom prst="line">
            <a:avLst/>
          </a:prstGeom>
          <a:ln w="19050" cap="flat" cmpd="sng" algn="ctr">
            <a:solidFill>
              <a:schemeClr val="accent6">
                <a:lumMod val="20000"/>
                <a:lumOff val="80000"/>
                <a:alpha val="49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7" name="Rett linje 6"/>
          <p:cNvCxnSpPr/>
          <p:nvPr userDrawn="1"/>
        </p:nvCxnSpPr>
        <p:spPr>
          <a:xfrm>
            <a:off x="5370513" y="4006850"/>
            <a:ext cx="3773487" cy="1503363"/>
          </a:xfrm>
          <a:prstGeom prst="line">
            <a:avLst/>
          </a:prstGeom>
          <a:ln w="19050" cap="flat" cmpd="sng" algn="ctr">
            <a:solidFill>
              <a:schemeClr val="accent6">
                <a:lumMod val="20000"/>
                <a:lumOff val="80000"/>
                <a:alpha val="19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 name="Rett linje 7"/>
          <p:cNvCxnSpPr/>
          <p:nvPr userDrawn="1"/>
        </p:nvCxnSpPr>
        <p:spPr>
          <a:xfrm rot="5400000">
            <a:off x="2187576" y="2119312"/>
            <a:ext cx="6858000" cy="2619375"/>
          </a:xfrm>
          <a:prstGeom prst="line">
            <a:avLst/>
          </a:prstGeom>
          <a:ln w="50800" cap="flat" cmpd="sng" algn="ctr">
            <a:solidFill>
              <a:srgbClr val="CB343B"/>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9" name="Bilde 19" descr="UiT_Navn_blaa.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360488" cy="227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Rett linje 9"/>
          <p:cNvCxnSpPr/>
          <p:nvPr userDrawn="1"/>
        </p:nvCxnSpPr>
        <p:spPr>
          <a:xfrm>
            <a:off x="790575" y="3490913"/>
            <a:ext cx="4579938" cy="1587"/>
          </a:xfrm>
          <a:prstGeom prst="line">
            <a:avLst/>
          </a:prstGeom>
          <a:ln w="12700" cap="flat" cmpd="sng" algn="ctr">
            <a:solidFill>
              <a:schemeClr val="bg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1" name="Bilde 21" descr="LogoNorsk.pn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131175" y="5991225"/>
            <a:ext cx="544513" cy="53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tel 1"/>
          <p:cNvSpPr>
            <a:spLocks noGrp="1"/>
          </p:cNvSpPr>
          <p:nvPr>
            <p:ph type="ctrTitle"/>
          </p:nvPr>
        </p:nvSpPr>
        <p:spPr>
          <a:xfrm>
            <a:off x="685800" y="1910403"/>
            <a:ext cx="4934354" cy="1470025"/>
          </a:xfrm>
        </p:spPr>
        <p:txBody>
          <a:bodyPr/>
          <a:lstStyle/>
          <a:p>
            <a:r>
              <a:rPr lang="nb-NO" noProof="0"/>
              <a:t>Klikk for å redigere tittelstil</a:t>
            </a:r>
          </a:p>
        </p:txBody>
      </p:sp>
      <p:sp>
        <p:nvSpPr>
          <p:cNvPr id="3" name="Undertittel 2"/>
          <p:cNvSpPr>
            <a:spLocks noGrp="1"/>
          </p:cNvSpPr>
          <p:nvPr>
            <p:ph type="subTitle" idx="1"/>
          </p:nvPr>
        </p:nvSpPr>
        <p:spPr>
          <a:xfrm>
            <a:off x="694366" y="3606172"/>
            <a:ext cx="4675782" cy="1752600"/>
          </a:xfrm>
        </p:spPr>
        <p:txBody>
          <a:bodyPr>
            <a:normAutofit/>
          </a:bodyPr>
          <a:lstStyle>
            <a:lvl1pPr marL="0" indent="0" algn="l">
              <a:buNone/>
              <a:defRPr sz="1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noProof="0"/>
              <a:t>Klikk for å redigere undertittelstil i malen</a:t>
            </a:r>
          </a:p>
        </p:txBody>
      </p:sp>
    </p:spTree>
    <p:extLst>
      <p:ext uri="{BB962C8B-B14F-4D97-AF65-F5344CB8AC3E}">
        <p14:creationId xmlns:p14="http://schemas.microsoft.com/office/powerpoint/2010/main" val="8016004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noProof="0"/>
              <a:t>Klikk for å redigere tittelstil</a:t>
            </a:r>
          </a:p>
        </p:txBody>
      </p:sp>
      <p:sp>
        <p:nvSpPr>
          <p:cNvPr id="3" name="Plassholder for innhold 2"/>
          <p:cNvSpPr>
            <a:spLocks noGrp="1"/>
          </p:cNvSpPr>
          <p:nvPr>
            <p:ph idx="1"/>
          </p:nvPr>
        </p:nvSpPr>
        <p:spPr/>
        <p:txBody>
          <a:bodyPr/>
          <a:lstStyle/>
          <a:p>
            <a:pPr lvl="0"/>
            <a:r>
              <a:rPr lang="nb-NO" noProof="0"/>
              <a:t>Klikk for å redigere tekststiler i malen</a:t>
            </a:r>
          </a:p>
          <a:p>
            <a:pPr lvl="1"/>
            <a:r>
              <a:rPr lang="nb-NO" noProof="0"/>
              <a:t>Andre nivå</a:t>
            </a:r>
          </a:p>
          <a:p>
            <a:pPr lvl="2"/>
            <a:r>
              <a:rPr lang="nb-NO" noProof="0"/>
              <a:t>Tredje nivå</a:t>
            </a:r>
          </a:p>
          <a:p>
            <a:pPr lvl="3"/>
            <a:r>
              <a:rPr lang="nb-NO" noProof="0"/>
              <a:t>Fjerde nivå</a:t>
            </a:r>
          </a:p>
          <a:p>
            <a:pPr lvl="4"/>
            <a:r>
              <a:rPr lang="nb-NO" noProof="0"/>
              <a:t>Femte nivå</a:t>
            </a:r>
          </a:p>
        </p:txBody>
      </p:sp>
      <p:sp>
        <p:nvSpPr>
          <p:cNvPr id="4" name="Plassholder for dato 3"/>
          <p:cNvSpPr>
            <a:spLocks noGrp="1"/>
          </p:cNvSpPr>
          <p:nvPr>
            <p:ph type="dt" sz="half" idx="10"/>
          </p:nvPr>
        </p:nvSpPr>
        <p:spPr/>
        <p:txBody>
          <a:bodyPr/>
          <a:lstStyle>
            <a:lvl1pPr defTabSz="914400" fontAlgn="base">
              <a:spcBef>
                <a:spcPct val="0"/>
              </a:spcBef>
              <a:spcAft>
                <a:spcPct val="0"/>
              </a:spcAft>
              <a:defRPr/>
            </a:lvl1pPr>
          </a:lstStyle>
          <a:p>
            <a:pPr>
              <a:defRPr/>
            </a:pPr>
            <a:fld id="{5E59D275-65B9-47AA-B467-9331912E1DEF}" type="datetimeFigureOut">
              <a:rPr lang="nb-NO"/>
              <a:pPr>
                <a:defRPr/>
              </a:pPr>
              <a:t>16.08.2023</a:t>
            </a:fld>
            <a:endParaRPr lang="nb-NO"/>
          </a:p>
        </p:txBody>
      </p:sp>
      <p:sp>
        <p:nvSpPr>
          <p:cNvPr id="5" name="Plassholder for bunntekst 4"/>
          <p:cNvSpPr>
            <a:spLocks noGrp="1"/>
          </p:cNvSpPr>
          <p:nvPr>
            <p:ph type="ftr" sz="quarter" idx="11"/>
          </p:nvPr>
        </p:nvSpPr>
        <p:spPr/>
        <p:txBody>
          <a:bodyPr/>
          <a:lstStyle>
            <a:lvl1pPr defTabSz="914400" fontAlgn="base">
              <a:spcBef>
                <a:spcPct val="0"/>
              </a:spcBef>
              <a:spcAft>
                <a:spcPct val="0"/>
              </a:spcAft>
              <a:defRPr/>
            </a:lvl1pPr>
          </a:lstStyle>
          <a:p>
            <a:pPr>
              <a:defRPr/>
            </a:pPr>
            <a:endParaRPr lang="nb-NO"/>
          </a:p>
        </p:txBody>
      </p:sp>
      <p:sp>
        <p:nvSpPr>
          <p:cNvPr id="6" name="Plassholder for lysbildenummer 5"/>
          <p:cNvSpPr>
            <a:spLocks noGrp="1"/>
          </p:cNvSpPr>
          <p:nvPr>
            <p:ph type="sldNum" sz="quarter" idx="12"/>
          </p:nvPr>
        </p:nvSpPr>
        <p:spPr/>
        <p:txBody>
          <a:bodyPr/>
          <a:lstStyle>
            <a:lvl1pPr defTabSz="914400" fontAlgn="base">
              <a:spcBef>
                <a:spcPct val="0"/>
              </a:spcBef>
              <a:spcAft>
                <a:spcPct val="0"/>
              </a:spcAft>
              <a:defRPr/>
            </a:lvl1pPr>
          </a:lstStyle>
          <a:p>
            <a:pPr>
              <a:defRPr/>
            </a:pPr>
            <a:fld id="{74F89629-3A2A-4EF8-90FE-0371A093EFC4}" type="slidenum">
              <a:rPr lang="nb-NO"/>
              <a:pPr>
                <a:defRPr/>
              </a:pPr>
              <a:t>‹#›</a:t>
            </a:fld>
            <a:endParaRPr lang="nb-NO"/>
          </a:p>
        </p:txBody>
      </p:sp>
    </p:spTree>
    <p:extLst>
      <p:ext uri="{BB962C8B-B14F-4D97-AF65-F5344CB8AC3E}">
        <p14:creationId xmlns:p14="http://schemas.microsoft.com/office/powerpoint/2010/main" val="8235847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noProof="0"/>
              <a:t>Klikk for å redigere tittelstil</a:t>
            </a:r>
          </a:p>
        </p:txBody>
      </p:sp>
      <p:sp>
        <p:nvSpPr>
          <p:cNvPr id="3" name="Plassholder for innhold 2"/>
          <p:cNvSpPr>
            <a:spLocks noGrp="1"/>
          </p:cNvSpPr>
          <p:nvPr>
            <p:ph sz="half" idx="1"/>
          </p:nvPr>
        </p:nvSpPr>
        <p:spPr>
          <a:xfrm>
            <a:off x="670300" y="1837780"/>
            <a:ext cx="3710048" cy="4288383"/>
          </a:xfrm>
        </p:spPr>
        <p:txBody>
          <a:bodyPr/>
          <a:lstStyle>
            <a:lvl1pPr>
              <a:defRPr sz="1800"/>
            </a:lvl1pPr>
            <a:lvl2pPr>
              <a:defRPr sz="1800"/>
            </a:lvl2pPr>
            <a:lvl3pPr>
              <a:defRPr sz="1800"/>
            </a:lvl3pPr>
            <a:lvl4pPr>
              <a:defRPr sz="1400"/>
            </a:lvl4pPr>
            <a:lvl5pPr>
              <a:defRPr sz="1400"/>
            </a:lvl5pPr>
            <a:lvl6pPr>
              <a:defRPr sz="1800"/>
            </a:lvl6pPr>
            <a:lvl7pPr>
              <a:defRPr sz="1800"/>
            </a:lvl7pPr>
            <a:lvl8pPr>
              <a:defRPr sz="1800"/>
            </a:lvl8pPr>
            <a:lvl9pPr>
              <a:defRPr sz="1800"/>
            </a:lvl9pPr>
          </a:lstStyle>
          <a:p>
            <a:pPr lvl="0"/>
            <a:r>
              <a:rPr lang="nb-NO" noProof="0"/>
              <a:t>Klikk for å redigere tekststiler i malen</a:t>
            </a:r>
          </a:p>
          <a:p>
            <a:pPr lvl="1"/>
            <a:r>
              <a:rPr lang="nb-NO" noProof="0"/>
              <a:t>Andre nivå</a:t>
            </a:r>
          </a:p>
          <a:p>
            <a:pPr lvl="2"/>
            <a:r>
              <a:rPr lang="nb-NO" noProof="0"/>
              <a:t>Tredje nivå</a:t>
            </a:r>
          </a:p>
          <a:p>
            <a:pPr lvl="3"/>
            <a:r>
              <a:rPr lang="nb-NO" noProof="0"/>
              <a:t>Fjerde nivå</a:t>
            </a:r>
          </a:p>
          <a:p>
            <a:pPr lvl="4"/>
            <a:r>
              <a:rPr lang="nb-NO" noProof="0"/>
              <a:t>Femte nivå</a:t>
            </a:r>
            <a:endParaRPr lang="nb-NO" noProof="0" dirty="0"/>
          </a:p>
        </p:txBody>
      </p:sp>
      <p:sp>
        <p:nvSpPr>
          <p:cNvPr id="8" name="Plassholder for innhold 2"/>
          <p:cNvSpPr>
            <a:spLocks noGrp="1"/>
          </p:cNvSpPr>
          <p:nvPr>
            <p:ph sz="half" idx="13"/>
          </p:nvPr>
        </p:nvSpPr>
        <p:spPr>
          <a:xfrm>
            <a:off x="4848834" y="1837780"/>
            <a:ext cx="3710048" cy="4288383"/>
          </a:xfrm>
        </p:spPr>
        <p:txBody>
          <a:bodyPr/>
          <a:lstStyle>
            <a:lvl1pPr>
              <a:defRPr sz="1800"/>
            </a:lvl1pPr>
            <a:lvl2pPr>
              <a:defRPr sz="1800"/>
            </a:lvl2pPr>
            <a:lvl3pPr>
              <a:defRPr sz="1800"/>
            </a:lvl3pPr>
            <a:lvl4pPr>
              <a:defRPr sz="1400"/>
            </a:lvl4pPr>
            <a:lvl5pPr>
              <a:defRPr sz="1400"/>
            </a:lvl5pPr>
            <a:lvl6pPr>
              <a:defRPr sz="1800"/>
            </a:lvl6pPr>
            <a:lvl7pPr>
              <a:defRPr sz="1800"/>
            </a:lvl7pPr>
            <a:lvl8pPr>
              <a:defRPr sz="1800"/>
            </a:lvl8pPr>
            <a:lvl9pPr>
              <a:defRPr sz="1800"/>
            </a:lvl9pPr>
          </a:lstStyle>
          <a:p>
            <a:pPr lvl="0"/>
            <a:r>
              <a:rPr lang="nb-NO" noProof="0"/>
              <a:t>Klikk for å redigere tekststiler i malen</a:t>
            </a:r>
          </a:p>
          <a:p>
            <a:pPr lvl="1"/>
            <a:r>
              <a:rPr lang="nb-NO" noProof="0"/>
              <a:t>Andre nivå</a:t>
            </a:r>
          </a:p>
          <a:p>
            <a:pPr lvl="2"/>
            <a:r>
              <a:rPr lang="nb-NO" noProof="0"/>
              <a:t>Tredje nivå</a:t>
            </a:r>
          </a:p>
          <a:p>
            <a:pPr lvl="3"/>
            <a:r>
              <a:rPr lang="nb-NO" noProof="0"/>
              <a:t>Fjerde nivå</a:t>
            </a:r>
          </a:p>
          <a:p>
            <a:pPr lvl="4"/>
            <a:r>
              <a:rPr lang="nb-NO" noProof="0"/>
              <a:t>Femte nivå</a:t>
            </a:r>
            <a:endParaRPr lang="nb-NO" noProof="0" dirty="0"/>
          </a:p>
        </p:txBody>
      </p:sp>
      <p:sp>
        <p:nvSpPr>
          <p:cNvPr id="5" name="Plassholder for dato 4"/>
          <p:cNvSpPr>
            <a:spLocks noGrp="1"/>
          </p:cNvSpPr>
          <p:nvPr>
            <p:ph type="dt" sz="half" idx="14"/>
          </p:nvPr>
        </p:nvSpPr>
        <p:spPr/>
        <p:txBody>
          <a:bodyPr/>
          <a:lstStyle>
            <a:lvl1pPr defTabSz="914400" fontAlgn="base">
              <a:spcBef>
                <a:spcPct val="0"/>
              </a:spcBef>
              <a:spcAft>
                <a:spcPct val="0"/>
              </a:spcAft>
              <a:defRPr/>
            </a:lvl1pPr>
          </a:lstStyle>
          <a:p>
            <a:pPr>
              <a:defRPr/>
            </a:pPr>
            <a:fld id="{4B1F4210-B087-47C9-845D-A3AEEFCA308A}" type="datetimeFigureOut">
              <a:rPr lang="nb-NO"/>
              <a:pPr>
                <a:defRPr/>
              </a:pPr>
              <a:t>16.08.2023</a:t>
            </a:fld>
            <a:endParaRPr lang="nb-NO"/>
          </a:p>
        </p:txBody>
      </p:sp>
      <p:sp>
        <p:nvSpPr>
          <p:cNvPr id="6" name="Plassholder for bunntekst 5"/>
          <p:cNvSpPr>
            <a:spLocks noGrp="1"/>
          </p:cNvSpPr>
          <p:nvPr>
            <p:ph type="ftr" sz="quarter" idx="15"/>
          </p:nvPr>
        </p:nvSpPr>
        <p:spPr/>
        <p:txBody>
          <a:bodyPr/>
          <a:lstStyle>
            <a:lvl1pPr defTabSz="914400" fontAlgn="base">
              <a:spcBef>
                <a:spcPct val="0"/>
              </a:spcBef>
              <a:spcAft>
                <a:spcPct val="0"/>
              </a:spcAft>
              <a:defRPr/>
            </a:lvl1pPr>
          </a:lstStyle>
          <a:p>
            <a:pPr>
              <a:defRPr/>
            </a:pPr>
            <a:endParaRPr lang="nb-NO"/>
          </a:p>
        </p:txBody>
      </p:sp>
      <p:sp>
        <p:nvSpPr>
          <p:cNvPr id="7" name="Plassholder for lysbildenummer 6"/>
          <p:cNvSpPr>
            <a:spLocks noGrp="1"/>
          </p:cNvSpPr>
          <p:nvPr>
            <p:ph type="sldNum" sz="quarter" idx="16"/>
          </p:nvPr>
        </p:nvSpPr>
        <p:spPr/>
        <p:txBody>
          <a:bodyPr/>
          <a:lstStyle>
            <a:lvl1pPr defTabSz="914400" fontAlgn="base">
              <a:spcBef>
                <a:spcPct val="0"/>
              </a:spcBef>
              <a:spcAft>
                <a:spcPct val="0"/>
              </a:spcAft>
              <a:defRPr/>
            </a:lvl1pPr>
          </a:lstStyle>
          <a:p>
            <a:pPr>
              <a:defRPr/>
            </a:pPr>
            <a:fld id="{7E522993-BE58-49A5-ACB0-968053F04D9E}" type="slidenum">
              <a:rPr lang="nb-NO"/>
              <a:pPr>
                <a:defRPr/>
              </a:pPr>
              <a:t>‹#›</a:t>
            </a:fld>
            <a:endParaRPr lang="nb-NO"/>
          </a:p>
        </p:txBody>
      </p:sp>
    </p:spTree>
    <p:extLst>
      <p:ext uri="{BB962C8B-B14F-4D97-AF65-F5344CB8AC3E}">
        <p14:creationId xmlns:p14="http://schemas.microsoft.com/office/powerpoint/2010/main" val="148371977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ktangel 7"/>
          <p:cNvSpPr/>
          <p:nvPr/>
        </p:nvSpPr>
        <p:spPr>
          <a:xfrm>
            <a:off x="2" y="0"/>
            <a:ext cx="9144000" cy="6858000"/>
          </a:xfrm>
          <a:prstGeom prst="rect">
            <a:avLst/>
          </a:prstGeom>
          <a:gradFill>
            <a:gsLst>
              <a:gs pos="17000">
                <a:schemeClr val="bg1"/>
              </a:gs>
              <a:gs pos="100000">
                <a:schemeClr val="accent6">
                  <a:lumMod val="20000"/>
                  <a:lumOff val="80000"/>
                  <a:alpha val="49000"/>
                </a:schemeClr>
              </a:gs>
            </a:gsLst>
            <a:lin ang="33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nb-NO">
              <a:solidFill>
                <a:prstClr val="white"/>
              </a:solidFill>
              <a:latin typeface="Arial" pitchFamily="34" charset="0"/>
              <a:cs typeface="Arial" pitchFamily="34" charset="0"/>
            </a:endParaRPr>
          </a:p>
        </p:txBody>
      </p:sp>
      <p:sp>
        <p:nvSpPr>
          <p:cNvPr id="2053" name="Plassholder for tittel 1"/>
          <p:cNvSpPr>
            <a:spLocks noGrp="1"/>
          </p:cNvSpPr>
          <p:nvPr>
            <p:ph type="title"/>
          </p:nvPr>
        </p:nvSpPr>
        <p:spPr bwMode="auto">
          <a:xfrm>
            <a:off x="669925" y="300038"/>
            <a:ext cx="7880350" cy="121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nb-NO" altLang="nb-NO"/>
              <a:t>Klikk for å redigere tittelstil</a:t>
            </a:r>
          </a:p>
        </p:txBody>
      </p:sp>
      <p:sp>
        <p:nvSpPr>
          <p:cNvPr id="2054" name="Plassholder for tekst 2"/>
          <p:cNvSpPr>
            <a:spLocks noGrp="1"/>
          </p:cNvSpPr>
          <p:nvPr>
            <p:ph type="body" idx="1"/>
          </p:nvPr>
        </p:nvSpPr>
        <p:spPr bwMode="auto">
          <a:xfrm>
            <a:off x="669925" y="1751013"/>
            <a:ext cx="7888288" cy="437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b-NO" altLang="nb-NO"/>
              <a:t>Klikk for å redigere tekststiler i malen</a:t>
            </a:r>
          </a:p>
          <a:p>
            <a:pPr lvl="1"/>
            <a:r>
              <a:rPr lang="nb-NO" altLang="nb-NO"/>
              <a:t>Andre nivå</a:t>
            </a:r>
          </a:p>
          <a:p>
            <a:pPr lvl="2"/>
            <a:r>
              <a:rPr lang="nb-NO" altLang="nb-NO"/>
              <a:t>Tredje nivå</a:t>
            </a:r>
          </a:p>
          <a:p>
            <a:pPr lvl="3"/>
            <a:r>
              <a:rPr lang="nb-NO" altLang="nb-NO"/>
              <a:t>Fjerde nivå</a:t>
            </a:r>
          </a:p>
          <a:p>
            <a:pPr lvl="4"/>
            <a:r>
              <a:rPr lang="nb-NO" altLang="nb-NO"/>
              <a:t>Femte nivå</a:t>
            </a:r>
          </a:p>
        </p:txBody>
      </p:sp>
      <p:sp>
        <p:nvSpPr>
          <p:cNvPr id="4" name="Plassholder for dato 3"/>
          <p:cNvSpPr>
            <a:spLocks noGrp="1"/>
          </p:cNvSpPr>
          <p:nvPr>
            <p:ph type="dt" sz="half" idx="2"/>
          </p:nvPr>
        </p:nvSpPr>
        <p:spPr>
          <a:xfrm>
            <a:off x="712788" y="6356350"/>
            <a:ext cx="647700" cy="365125"/>
          </a:xfrm>
          <a:prstGeom prst="rect">
            <a:avLst/>
          </a:prstGeom>
        </p:spPr>
        <p:txBody>
          <a:bodyPr vert="horz" lIns="91440" tIns="45720" rIns="91440" bIns="45720" rtlCol="0" anchor="ctr"/>
          <a:lstStyle>
            <a:lvl1pPr algn="l" defTabSz="457200" fontAlgn="auto">
              <a:spcBef>
                <a:spcPts val="0"/>
              </a:spcBef>
              <a:spcAft>
                <a:spcPts val="0"/>
              </a:spcAft>
              <a:defRPr sz="900">
                <a:solidFill>
                  <a:prstClr val="black">
                    <a:tint val="75000"/>
                  </a:prstClr>
                </a:solidFill>
                <a:latin typeface="Arial" pitchFamily="34" charset="0"/>
                <a:cs typeface="Arial" pitchFamily="34" charset="0"/>
              </a:defRPr>
            </a:lvl1pPr>
          </a:lstStyle>
          <a:p>
            <a:pPr>
              <a:defRPr/>
            </a:pPr>
            <a:fld id="{D490D34D-6EE8-4DA4-8F80-DB4244962533}" type="datetimeFigureOut">
              <a:rPr lang="nb-NO"/>
              <a:pPr>
                <a:defRPr/>
              </a:pPr>
              <a:t>16.08.2023</a:t>
            </a:fld>
            <a:endParaRPr lang="nb-NO"/>
          </a:p>
        </p:txBody>
      </p:sp>
      <p:sp>
        <p:nvSpPr>
          <p:cNvPr id="5" name="Plassholder for bunntekst 4"/>
          <p:cNvSpPr>
            <a:spLocks noGrp="1"/>
          </p:cNvSpPr>
          <p:nvPr>
            <p:ph type="ftr" sz="quarter" idx="3"/>
          </p:nvPr>
        </p:nvSpPr>
        <p:spPr>
          <a:xfrm>
            <a:off x="1490663" y="6356350"/>
            <a:ext cx="2895600" cy="365125"/>
          </a:xfrm>
          <a:prstGeom prst="rect">
            <a:avLst/>
          </a:prstGeom>
        </p:spPr>
        <p:txBody>
          <a:bodyPr vert="horz" lIns="91440" tIns="45720" rIns="91440" bIns="45720" rtlCol="0" anchor="ctr"/>
          <a:lstStyle>
            <a:lvl1pPr algn="l" defTabSz="457200" fontAlgn="auto">
              <a:spcBef>
                <a:spcPts val="0"/>
              </a:spcBef>
              <a:spcAft>
                <a:spcPts val="0"/>
              </a:spcAft>
              <a:defRPr sz="1000">
                <a:solidFill>
                  <a:prstClr val="black">
                    <a:tint val="75000"/>
                  </a:prstClr>
                </a:solidFill>
                <a:latin typeface="Arial" pitchFamily="34" charset="0"/>
                <a:cs typeface="Arial" pitchFamily="34" charset="0"/>
              </a:defRPr>
            </a:lvl1pPr>
          </a:lstStyle>
          <a:p>
            <a:pPr>
              <a:defRPr/>
            </a:pPr>
            <a:endParaRPr lang="nb-NO"/>
          </a:p>
        </p:txBody>
      </p:sp>
      <p:sp>
        <p:nvSpPr>
          <p:cNvPr id="6" name="Plassholder for lysbildenummer 5"/>
          <p:cNvSpPr>
            <a:spLocks noGrp="1"/>
          </p:cNvSpPr>
          <p:nvPr>
            <p:ph type="sldNum" sz="quarter" idx="4"/>
          </p:nvPr>
        </p:nvSpPr>
        <p:spPr>
          <a:xfrm>
            <a:off x="6553200" y="6356350"/>
            <a:ext cx="2005013" cy="365125"/>
          </a:xfrm>
          <a:prstGeom prst="rect">
            <a:avLst/>
          </a:prstGeom>
        </p:spPr>
        <p:txBody>
          <a:bodyPr vert="horz" lIns="91440" tIns="45720" rIns="91440" bIns="45720" rtlCol="0" anchor="ctr"/>
          <a:lstStyle>
            <a:lvl1pPr algn="r" defTabSz="457200" fontAlgn="auto">
              <a:spcBef>
                <a:spcPts val="0"/>
              </a:spcBef>
              <a:spcAft>
                <a:spcPts val="0"/>
              </a:spcAft>
              <a:defRPr sz="1200">
                <a:solidFill>
                  <a:prstClr val="black">
                    <a:tint val="75000"/>
                  </a:prstClr>
                </a:solidFill>
                <a:latin typeface="Arial" pitchFamily="34" charset="0"/>
                <a:cs typeface="Arial" pitchFamily="34" charset="0"/>
              </a:defRPr>
            </a:lvl1pPr>
          </a:lstStyle>
          <a:p>
            <a:pPr>
              <a:defRPr/>
            </a:pPr>
            <a:fld id="{A594E67A-8637-4DCA-8953-DD8FAA3ECC9E}" type="slidenum">
              <a:rPr lang="nb-NO"/>
              <a:pPr>
                <a:defRPr/>
              </a:pPr>
              <a:t>‹#›</a:t>
            </a:fld>
            <a:endParaRPr lang="nb-NO"/>
          </a:p>
        </p:txBody>
      </p:sp>
      <p:cxnSp>
        <p:nvCxnSpPr>
          <p:cNvPr id="10" name="Rett linje 9"/>
          <p:cNvCxnSpPr/>
          <p:nvPr/>
        </p:nvCxnSpPr>
        <p:spPr>
          <a:xfrm rot="5400000">
            <a:off x="7719219" y="5433219"/>
            <a:ext cx="2085975" cy="763587"/>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2" name="Rett linje 11"/>
          <p:cNvCxnSpPr/>
          <p:nvPr/>
        </p:nvCxnSpPr>
        <p:spPr>
          <a:xfrm rot="10800000" flipV="1">
            <a:off x="6927850" y="5849938"/>
            <a:ext cx="2216150" cy="1008062"/>
          </a:xfrm>
          <a:prstGeom prst="line">
            <a:avLst/>
          </a:prstGeom>
          <a:ln>
            <a:solidFill>
              <a:schemeClr val="accent6">
                <a:lumMod val="40000"/>
                <a:lumOff val="60000"/>
                <a:alpha val="54000"/>
              </a:schemeClr>
            </a:solidFill>
          </a:ln>
          <a:effectLst/>
        </p:spPr>
        <p:style>
          <a:lnRef idx="2">
            <a:schemeClr val="accent1"/>
          </a:lnRef>
          <a:fillRef idx="0">
            <a:schemeClr val="accent1"/>
          </a:fillRef>
          <a:effectRef idx="1">
            <a:schemeClr val="accent1"/>
          </a:effectRef>
          <a:fontRef idx="minor">
            <a:schemeClr val="tx1"/>
          </a:fontRef>
        </p:style>
      </p:cxnSp>
      <p:cxnSp>
        <p:nvCxnSpPr>
          <p:cNvPr id="14" name="Rett linje 13"/>
          <p:cNvCxnSpPr/>
          <p:nvPr/>
        </p:nvCxnSpPr>
        <p:spPr>
          <a:xfrm rot="5400000">
            <a:off x="8334375" y="6048375"/>
            <a:ext cx="1162050" cy="457200"/>
          </a:xfrm>
          <a:prstGeom prst="line">
            <a:avLst/>
          </a:prstGeom>
          <a:ln w="19050" cap="flat" cmpd="sng" algn="ctr">
            <a:solidFill>
              <a:schemeClr val="accent6">
                <a:alpha val="6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6" name="Rett linje 15"/>
          <p:cNvCxnSpPr/>
          <p:nvPr/>
        </p:nvCxnSpPr>
        <p:spPr>
          <a:xfrm>
            <a:off x="769938" y="1603375"/>
            <a:ext cx="7788275" cy="1588"/>
          </a:xfrm>
          <a:prstGeom prst="line">
            <a:avLst/>
          </a:prstGeom>
          <a:ln w="12700" cap="flat" cmpd="sng" algn="ctr">
            <a:solidFill>
              <a:schemeClr val="accent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41879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xStyles>
    <p:titleStyle>
      <a:lvl1pPr algn="l" defTabSz="457200" rtl="0" eaLnBrk="0" fontAlgn="base" hangingPunct="0">
        <a:spcBef>
          <a:spcPct val="0"/>
        </a:spcBef>
        <a:spcAft>
          <a:spcPct val="0"/>
        </a:spcAft>
        <a:defRPr sz="2600" b="1" kern="1200">
          <a:solidFill>
            <a:schemeClr val="tx1"/>
          </a:solidFill>
          <a:latin typeface="Arial" pitchFamily="34" charset="0"/>
          <a:ea typeface="+mj-ea"/>
          <a:cs typeface="Arial" pitchFamily="34" charset="0"/>
        </a:defRPr>
      </a:lvl1pPr>
      <a:lvl2pPr algn="l" defTabSz="457200" rtl="0" eaLnBrk="0" fontAlgn="base" hangingPunct="0">
        <a:spcBef>
          <a:spcPct val="0"/>
        </a:spcBef>
        <a:spcAft>
          <a:spcPct val="0"/>
        </a:spcAft>
        <a:defRPr sz="2600" b="1">
          <a:solidFill>
            <a:schemeClr val="tx1"/>
          </a:solidFill>
          <a:latin typeface="Arial" pitchFamily="34" charset="0"/>
          <a:cs typeface="Arial" pitchFamily="34" charset="0"/>
        </a:defRPr>
      </a:lvl2pPr>
      <a:lvl3pPr algn="l" defTabSz="457200" rtl="0" eaLnBrk="0" fontAlgn="base" hangingPunct="0">
        <a:spcBef>
          <a:spcPct val="0"/>
        </a:spcBef>
        <a:spcAft>
          <a:spcPct val="0"/>
        </a:spcAft>
        <a:defRPr sz="2600" b="1">
          <a:solidFill>
            <a:schemeClr val="tx1"/>
          </a:solidFill>
          <a:latin typeface="Arial" pitchFamily="34" charset="0"/>
          <a:cs typeface="Arial" pitchFamily="34" charset="0"/>
        </a:defRPr>
      </a:lvl3pPr>
      <a:lvl4pPr algn="l" defTabSz="457200" rtl="0" eaLnBrk="0" fontAlgn="base" hangingPunct="0">
        <a:spcBef>
          <a:spcPct val="0"/>
        </a:spcBef>
        <a:spcAft>
          <a:spcPct val="0"/>
        </a:spcAft>
        <a:defRPr sz="2600" b="1">
          <a:solidFill>
            <a:schemeClr val="tx1"/>
          </a:solidFill>
          <a:latin typeface="Arial" pitchFamily="34" charset="0"/>
          <a:cs typeface="Arial" pitchFamily="34" charset="0"/>
        </a:defRPr>
      </a:lvl4pPr>
      <a:lvl5pPr algn="l" defTabSz="457200" rtl="0" eaLnBrk="0" fontAlgn="base" hangingPunct="0">
        <a:spcBef>
          <a:spcPct val="0"/>
        </a:spcBef>
        <a:spcAft>
          <a:spcPct val="0"/>
        </a:spcAft>
        <a:defRPr sz="2600" b="1">
          <a:solidFill>
            <a:schemeClr val="tx1"/>
          </a:solidFill>
          <a:latin typeface="Arial" pitchFamily="34" charset="0"/>
          <a:cs typeface="Arial" pitchFamily="34" charset="0"/>
        </a:defRPr>
      </a:lvl5pPr>
      <a:lvl6pPr marL="457200" algn="l" defTabSz="457200" rtl="0" fontAlgn="base">
        <a:spcBef>
          <a:spcPct val="0"/>
        </a:spcBef>
        <a:spcAft>
          <a:spcPct val="0"/>
        </a:spcAft>
        <a:defRPr sz="2600" b="1">
          <a:solidFill>
            <a:schemeClr val="tx1"/>
          </a:solidFill>
          <a:latin typeface="Arial" pitchFamily="34" charset="0"/>
          <a:cs typeface="Arial" pitchFamily="34" charset="0"/>
        </a:defRPr>
      </a:lvl6pPr>
      <a:lvl7pPr marL="914400" algn="l" defTabSz="457200" rtl="0" fontAlgn="base">
        <a:spcBef>
          <a:spcPct val="0"/>
        </a:spcBef>
        <a:spcAft>
          <a:spcPct val="0"/>
        </a:spcAft>
        <a:defRPr sz="2600" b="1">
          <a:solidFill>
            <a:schemeClr val="tx1"/>
          </a:solidFill>
          <a:latin typeface="Arial" pitchFamily="34" charset="0"/>
          <a:cs typeface="Arial" pitchFamily="34" charset="0"/>
        </a:defRPr>
      </a:lvl7pPr>
      <a:lvl8pPr marL="1371600" algn="l" defTabSz="457200" rtl="0" fontAlgn="base">
        <a:spcBef>
          <a:spcPct val="0"/>
        </a:spcBef>
        <a:spcAft>
          <a:spcPct val="0"/>
        </a:spcAft>
        <a:defRPr sz="2600" b="1">
          <a:solidFill>
            <a:schemeClr val="tx1"/>
          </a:solidFill>
          <a:latin typeface="Arial" pitchFamily="34" charset="0"/>
          <a:cs typeface="Arial" pitchFamily="34" charset="0"/>
        </a:defRPr>
      </a:lvl8pPr>
      <a:lvl9pPr marL="1828800" algn="l" defTabSz="457200" rtl="0" fontAlgn="base">
        <a:spcBef>
          <a:spcPct val="0"/>
        </a:spcBef>
        <a:spcAft>
          <a:spcPct val="0"/>
        </a:spcAft>
        <a:defRPr sz="2600" b="1">
          <a:solidFill>
            <a:schemeClr val="tx1"/>
          </a:solidFill>
          <a:latin typeface="Arial" pitchFamily="34" charset="0"/>
          <a:cs typeface="Arial" pitchFamily="34" charset="0"/>
        </a:defRPr>
      </a:lvl9pPr>
    </p:titleStyle>
    <p:bodyStyle>
      <a:lvl1pPr marL="342900" indent="-342900" algn="l" defTabSz="457200" rtl="0" eaLnBrk="0" fontAlgn="base" hangingPunct="0">
        <a:spcBef>
          <a:spcPct val="20000"/>
        </a:spcBef>
        <a:spcAft>
          <a:spcPct val="0"/>
        </a:spcAft>
        <a:buFont typeface="Arial" charset="0"/>
        <a:buChar char="•"/>
        <a:defRPr kern="1200">
          <a:solidFill>
            <a:schemeClr val="tx1"/>
          </a:solidFill>
          <a:latin typeface="Arial" pitchFamily="34" charset="0"/>
          <a:ea typeface="+mn-ea"/>
          <a:cs typeface="Arial" pitchFamily="34" charset="0"/>
        </a:defRPr>
      </a:lvl1pPr>
      <a:lvl2pPr marL="742950" indent="-285750" algn="l" defTabSz="457200" rtl="0" eaLnBrk="0" fontAlgn="base" hangingPunct="0">
        <a:spcBef>
          <a:spcPct val="20000"/>
        </a:spcBef>
        <a:spcAft>
          <a:spcPct val="0"/>
        </a:spcAft>
        <a:buFont typeface="Arial" charset="0"/>
        <a:buChar char="–"/>
        <a:defRPr kern="1200">
          <a:solidFill>
            <a:schemeClr val="tx1"/>
          </a:solidFill>
          <a:latin typeface="Arial" pitchFamily="34" charset="0"/>
          <a:ea typeface="+mn-ea"/>
          <a:cs typeface="Arial" pitchFamily="34" charset="0"/>
        </a:defRPr>
      </a:lvl2pPr>
      <a:lvl3pPr marL="1143000" indent="-228600" algn="l" defTabSz="457200" rtl="0" eaLnBrk="0" fontAlgn="base" hangingPunct="0">
        <a:spcBef>
          <a:spcPct val="20000"/>
        </a:spcBef>
        <a:spcAft>
          <a:spcPct val="0"/>
        </a:spcAft>
        <a:buFont typeface="Arial" charset="0"/>
        <a:buChar char="•"/>
        <a:defRPr sz="1400" kern="1200">
          <a:solidFill>
            <a:schemeClr val="tx1"/>
          </a:solidFill>
          <a:latin typeface="Arial" pitchFamily="34" charset="0"/>
          <a:ea typeface="+mn-ea"/>
          <a:cs typeface="Arial" pitchFamily="34" charset="0"/>
        </a:defRPr>
      </a:lvl3pPr>
      <a:lvl4pPr marL="1600200" indent="-228600" algn="l" defTabSz="457200" rtl="0" eaLnBrk="0" fontAlgn="base" hangingPunct="0">
        <a:spcBef>
          <a:spcPct val="20000"/>
        </a:spcBef>
        <a:spcAft>
          <a:spcPct val="0"/>
        </a:spcAft>
        <a:buFont typeface="Arial" charset="0"/>
        <a:buChar char="–"/>
        <a:defRPr sz="1400" kern="1200">
          <a:solidFill>
            <a:schemeClr val="tx1"/>
          </a:solidFill>
          <a:latin typeface="Arial" pitchFamily="34" charset="0"/>
          <a:ea typeface="+mn-ea"/>
          <a:cs typeface="Arial" pitchFamily="34" charset="0"/>
        </a:defRPr>
      </a:lvl4pPr>
      <a:lvl5pPr marL="2057400" indent="-228600" algn="l" defTabSz="457200" rtl="0" eaLnBrk="0" fontAlgn="base" hangingPunct="0">
        <a:spcBef>
          <a:spcPct val="20000"/>
        </a:spcBef>
        <a:spcAft>
          <a:spcPct val="0"/>
        </a:spcAft>
        <a:buFont typeface="Arial" charset="0"/>
        <a:buChar char="»"/>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n-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ktangel 7"/>
          <p:cNvSpPr/>
          <p:nvPr/>
        </p:nvSpPr>
        <p:spPr>
          <a:xfrm>
            <a:off x="2" y="0"/>
            <a:ext cx="9144000" cy="6858000"/>
          </a:xfrm>
          <a:prstGeom prst="rect">
            <a:avLst/>
          </a:prstGeom>
          <a:gradFill>
            <a:gsLst>
              <a:gs pos="17000">
                <a:schemeClr val="bg1"/>
              </a:gs>
              <a:gs pos="100000">
                <a:schemeClr val="accent6">
                  <a:lumMod val="20000"/>
                  <a:lumOff val="80000"/>
                  <a:alpha val="49000"/>
                </a:schemeClr>
              </a:gs>
            </a:gsLst>
            <a:lin ang="33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nb-NO">
              <a:solidFill>
                <a:prstClr val="white"/>
              </a:solidFill>
              <a:latin typeface="Arial" pitchFamily="34" charset="0"/>
              <a:cs typeface="Arial" pitchFamily="34" charset="0"/>
            </a:endParaRPr>
          </a:p>
        </p:txBody>
      </p:sp>
      <p:sp>
        <p:nvSpPr>
          <p:cNvPr id="2053" name="Plassholder for tittel 1"/>
          <p:cNvSpPr>
            <a:spLocks noGrp="1"/>
          </p:cNvSpPr>
          <p:nvPr>
            <p:ph type="title"/>
          </p:nvPr>
        </p:nvSpPr>
        <p:spPr bwMode="auto">
          <a:xfrm>
            <a:off x="669925" y="300038"/>
            <a:ext cx="7880350" cy="121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nb-NO" altLang="nb-NO"/>
              <a:t>Klikk for å redigere tittelstil</a:t>
            </a:r>
          </a:p>
        </p:txBody>
      </p:sp>
      <p:sp>
        <p:nvSpPr>
          <p:cNvPr id="2054" name="Plassholder for tekst 2"/>
          <p:cNvSpPr>
            <a:spLocks noGrp="1"/>
          </p:cNvSpPr>
          <p:nvPr>
            <p:ph type="body" idx="1"/>
          </p:nvPr>
        </p:nvSpPr>
        <p:spPr bwMode="auto">
          <a:xfrm>
            <a:off x="669925" y="1751013"/>
            <a:ext cx="7888288" cy="437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b-NO" altLang="nb-NO"/>
              <a:t>Klikk for å redigere tekststiler i malen</a:t>
            </a:r>
          </a:p>
          <a:p>
            <a:pPr lvl="1"/>
            <a:r>
              <a:rPr lang="nb-NO" altLang="nb-NO"/>
              <a:t>Andre nivå</a:t>
            </a:r>
          </a:p>
          <a:p>
            <a:pPr lvl="2"/>
            <a:r>
              <a:rPr lang="nb-NO" altLang="nb-NO"/>
              <a:t>Tredje nivå</a:t>
            </a:r>
          </a:p>
          <a:p>
            <a:pPr lvl="3"/>
            <a:r>
              <a:rPr lang="nb-NO" altLang="nb-NO"/>
              <a:t>Fjerde nivå</a:t>
            </a:r>
          </a:p>
          <a:p>
            <a:pPr lvl="4"/>
            <a:r>
              <a:rPr lang="nb-NO" altLang="nb-NO"/>
              <a:t>Femte nivå</a:t>
            </a:r>
          </a:p>
        </p:txBody>
      </p:sp>
      <p:sp>
        <p:nvSpPr>
          <p:cNvPr id="4" name="Plassholder for dato 3"/>
          <p:cNvSpPr>
            <a:spLocks noGrp="1"/>
          </p:cNvSpPr>
          <p:nvPr>
            <p:ph type="dt" sz="half" idx="2"/>
          </p:nvPr>
        </p:nvSpPr>
        <p:spPr>
          <a:xfrm>
            <a:off x="712788" y="6356350"/>
            <a:ext cx="647700" cy="365125"/>
          </a:xfrm>
          <a:prstGeom prst="rect">
            <a:avLst/>
          </a:prstGeom>
        </p:spPr>
        <p:txBody>
          <a:bodyPr vert="horz" lIns="91440" tIns="45720" rIns="91440" bIns="45720" rtlCol="0" anchor="ctr"/>
          <a:lstStyle>
            <a:lvl1pPr algn="l" defTabSz="457200" fontAlgn="auto">
              <a:spcBef>
                <a:spcPts val="0"/>
              </a:spcBef>
              <a:spcAft>
                <a:spcPts val="0"/>
              </a:spcAft>
              <a:defRPr sz="900" smtClean="0">
                <a:solidFill>
                  <a:prstClr val="black">
                    <a:tint val="75000"/>
                  </a:prstClr>
                </a:solidFill>
                <a:latin typeface="Arial" pitchFamily="34" charset="0"/>
                <a:cs typeface="Arial" pitchFamily="34" charset="0"/>
              </a:defRPr>
            </a:lvl1pPr>
          </a:lstStyle>
          <a:p>
            <a:pPr>
              <a:defRPr/>
            </a:pPr>
            <a:fld id="{AC1B18B7-A6FE-4EF9-8EFA-15C1248476A9}" type="datetimeFigureOut">
              <a:rPr lang="nb-NO"/>
              <a:pPr>
                <a:defRPr/>
              </a:pPr>
              <a:t>16.08.2023</a:t>
            </a:fld>
            <a:endParaRPr lang="nb-NO"/>
          </a:p>
        </p:txBody>
      </p:sp>
      <p:sp>
        <p:nvSpPr>
          <p:cNvPr id="5" name="Plassholder for bunntekst 4"/>
          <p:cNvSpPr>
            <a:spLocks noGrp="1"/>
          </p:cNvSpPr>
          <p:nvPr>
            <p:ph type="ftr" sz="quarter" idx="3"/>
          </p:nvPr>
        </p:nvSpPr>
        <p:spPr>
          <a:xfrm>
            <a:off x="1490663" y="6356350"/>
            <a:ext cx="2895600" cy="365125"/>
          </a:xfrm>
          <a:prstGeom prst="rect">
            <a:avLst/>
          </a:prstGeom>
        </p:spPr>
        <p:txBody>
          <a:bodyPr vert="horz" lIns="91440" tIns="45720" rIns="91440" bIns="45720" rtlCol="0" anchor="ctr"/>
          <a:lstStyle>
            <a:lvl1pPr algn="l" defTabSz="457200" fontAlgn="auto">
              <a:spcBef>
                <a:spcPts val="0"/>
              </a:spcBef>
              <a:spcAft>
                <a:spcPts val="0"/>
              </a:spcAft>
              <a:defRPr sz="1000">
                <a:solidFill>
                  <a:prstClr val="black">
                    <a:tint val="75000"/>
                  </a:prstClr>
                </a:solidFill>
                <a:latin typeface="Arial" pitchFamily="34" charset="0"/>
                <a:cs typeface="Arial" pitchFamily="34" charset="0"/>
              </a:defRPr>
            </a:lvl1pPr>
          </a:lstStyle>
          <a:p>
            <a:pPr>
              <a:defRPr/>
            </a:pPr>
            <a:endParaRPr lang="nb-NO"/>
          </a:p>
        </p:txBody>
      </p:sp>
      <p:sp>
        <p:nvSpPr>
          <p:cNvPr id="6" name="Plassholder for lysbildenummer 5"/>
          <p:cNvSpPr>
            <a:spLocks noGrp="1"/>
          </p:cNvSpPr>
          <p:nvPr>
            <p:ph type="sldNum" sz="quarter" idx="4"/>
          </p:nvPr>
        </p:nvSpPr>
        <p:spPr>
          <a:xfrm>
            <a:off x="6553200" y="6356350"/>
            <a:ext cx="2005013" cy="365125"/>
          </a:xfrm>
          <a:prstGeom prst="rect">
            <a:avLst/>
          </a:prstGeom>
        </p:spPr>
        <p:txBody>
          <a:bodyPr vert="horz" lIns="91440" tIns="45720" rIns="91440" bIns="45720" rtlCol="0" anchor="ctr"/>
          <a:lstStyle>
            <a:lvl1pPr algn="r" defTabSz="457200" fontAlgn="auto">
              <a:spcBef>
                <a:spcPts val="0"/>
              </a:spcBef>
              <a:spcAft>
                <a:spcPts val="0"/>
              </a:spcAft>
              <a:defRPr sz="1200" smtClean="0">
                <a:solidFill>
                  <a:prstClr val="black">
                    <a:tint val="75000"/>
                  </a:prstClr>
                </a:solidFill>
                <a:latin typeface="Arial" pitchFamily="34" charset="0"/>
                <a:cs typeface="Arial" pitchFamily="34" charset="0"/>
              </a:defRPr>
            </a:lvl1pPr>
          </a:lstStyle>
          <a:p>
            <a:pPr>
              <a:defRPr/>
            </a:pPr>
            <a:fld id="{BFDC4194-FDFE-416B-B786-A9A13E4DA46A}" type="slidenum">
              <a:rPr lang="nb-NO"/>
              <a:pPr>
                <a:defRPr/>
              </a:pPr>
              <a:t>‹#›</a:t>
            </a:fld>
            <a:endParaRPr lang="nb-NO"/>
          </a:p>
        </p:txBody>
      </p:sp>
      <p:cxnSp>
        <p:nvCxnSpPr>
          <p:cNvPr id="10" name="Rett linje 9"/>
          <p:cNvCxnSpPr/>
          <p:nvPr/>
        </p:nvCxnSpPr>
        <p:spPr>
          <a:xfrm rot="5400000">
            <a:off x="7719219" y="5433219"/>
            <a:ext cx="2085975" cy="763587"/>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2" name="Rett linje 11"/>
          <p:cNvCxnSpPr/>
          <p:nvPr/>
        </p:nvCxnSpPr>
        <p:spPr>
          <a:xfrm rot="10800000" flipV="1">
            <a:off x="6927850" y="5849938"/>
            <a:ext cx="2216150" cy="1008062"/>
          </a:xfrm>
          <a:prstGeom prst="line">
            <a:avLst/>
          </a:prstGeom>
          <a:ln>
            <a:solidFill>
              <a:schemeClr val="accent6">
                <a:lumMod val="40000"/>
                <a:lumOff val="60000"/>
                <a:alpha val="54000"/>
              </a:schemeClr>
            </a:solidFill>
          </a:ln>
          <a:effectLst/>
        </p:spPr>
        <p:style>
          <a:lnRef idx="2">
            <a:schemeClr val="accent1"/>
          </a:lnRef>
          <a:fillRef idx="0">
            <a:schemeClr val="accent1"/>
          </a:fillRef>
          <a:effectRef idx="1">
            <a:schemeClr val="accent1"/>
          </a:effectRef>
          <a:fontRef idx="minor">
            <a:schemeClr val="tx1"/>
          </a:fontRef>
        </p:style>
      </p:cxnSp>
      <p:cxnSp>
        <p:nvCxnSpPr>
          <p:cNvPr id="14" name="Rett linje 13"/>
          <p:cNvCxnSpPr/>
          <p:nvPr/>
        </p:nvCxnSpPr>
        <p:spPr>
          <a:xfrm rot="5400000">
            <a:off x="8334375" y="6048375"/>
            <a:ext cx="1162050" cy="457200"/>
          </a:xfrm>
          <a:prstGeom prst="line">
            <a:avLst/>
          </a:prstGeom>
          <a:ln w="19050" cap="flat" cmpd="sng" algn="ctr">
            <a:solidFill>
              <a:schemeClr val="accent6">
                <a:alpha val="6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6" name="Rett linje 15"/>
          <p:cNvCxnSpPr/>
          <p:nvPr/>
        </p:nvCxnSpPr>
        <p:spPr>
          <a:xfrm>
            <a:off x="769938" y="1603375"/>
            <a:ext cx="7788275" cy="1588"/>
          </a:xfrm>
          <a:prstGeom prst="line">
            <a:avLst/>
          </a:prstGeom>
          <a:ln w="12700" cap="flat" cmpd="sng" algn="ctr">
            <a:solidFill>
              <a:schemeClr val="accent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07762301"/>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Lst>
  <p:txStyles>
    <p:titleStyle>
      <a:lvl1pPr algn="l" defTabSz="457200" rtl="0" fontAlgn="base">
        <a:spcBef>
          <a:spcPct val="0"/>
        </a:spcBef>
        <a:spcAft>
          <a:spcPct val="0"/>
        </a:spcAft>
        <a:defRPr sz="2600" b="1" kern="1200">
          <a:solidFill>
            <a:schemeClr val="tx1"/>
          </a:solidFill>
          <a:latin typeface="Arial" pitchFamily="34" charset="0"/>
          <a:ea typeface="+mj-ea"/>
          <a:cs typeface="Arial" pitchFamily="34" charset="0"/>
        </a:defRPr>
      </a:lvl1pPr>
      <a:lvl2pPr algn="l" defTabSz="457200" rtl="0" fontAlgn="base">
        <a:spcBef>
          <a:spcPct val="0"/>
        </a:spcBef>
        <a:spcAft>
          <a:spcPct val="0"/>
        </a:spcAft>
        <a:defRPr sz="2600" b="1">
          <a:solidFill>
            <a:schemeClr val="tx1"/>
          </a:solidFill>
          <a:latin typeface="Arial" charset="0"/>
          <a:cs typeface="Arial" charset="0"/>
        </a:defRPr>
      </a:lvl2pPr>
      <a:lvl3pPr algn="l" defTabSz="457200" rtl="0" fontAlgn="base">
        <a:spcBef>
          <a:spcPct val="0"/>
        </a:spcBef>
        <a:spcAft>
          <a:spcPct val="0"/>
        </a:spcAft>
        <a:defRPr sz="2600" b="1">
          <a:solidFill>
            <a:schemeClr val="tx1"/>
          </a:solidFill>
          <a:latin typeface="Arial" charset="0"/>
          <a:cs typeface="Arial" charset="0"/>
        </a:defRPr>
      </a:lvl3pPr>
      <a:lvl4pPr algn="l" defTabSz="457200" rtl="0" fontAlgn="base">
        <a:spcBef>
          <a:spcPct val="0"/>
        </a:spcBef>
        <a:spcAft>
          <a:spcPct val="0"/>
        </a:spcAft>
        <a:defRPr sz="2600" b="1">
          <a:solidFill>
            <a:schemeClr val="tx1"/>
          </a:solidFill>
          <a:latin typeface="Arial" charset="0"/>
          <a:cs typeface="Arial" charset="0"/>
        </a:defRPr>
      </a:lvl4pPr>
      <a:lvl5pPr algn="l" defTabSz="457200" rtl="0" fontAlgn="base">
        <a:spcBef>
          <a:spcPct val="0"/>
        </a:spcBef>
        <a:spcAft>
          <a:spcPct val="0"/>
        </a:spcAft>
        <a:defRPr sz="2600" b="1">
          <a:solidFill>
            <a:schemeClr val="tx1"/>
          </a:solidFill>
          <a:latin typeface="Arial" charset="0"/>
          <a:cs typeface="Arial" charset="0"/>
        </a:defRPr>
      </a:lvl5pPr>
      <a:lvl6pPr marL="457200" algn="l" defTabSz="457200" rtl="0" fontAlgn="base">
        <a:spcBef>
          <a:spcPct val="0"/>
        </a:spcBef>
        <a:spcAft>
          <a:spcPct val="0"/>
        </a:spcAft>
        <a:defRPr sz="2600" b="1">
          <a:solidFill>
            <a:schemeClr val="tx1"/>
          </a:solidFill>
          <a:latin typeface="Arial" charset="0"/>
          <a:cs typeface="Arial" charset="0"/>
        </a:defRPr>
      </a:lvl6pPr>
      <a:lvl7pPr marL="914400" algn="l" defTabSz="457200" rtl="0" fontAlgn="base">
        <a:spcBef>
          <a:spcPct val="0"/>
        </a:spcBef>
        <a:spcAft>
          <a:spcPct val="0"/>
        </a:spcAft>
        <a:defRPr sz="2600" b="1">
          <a:solidFill>
            <a:schemeClr val="tx1"/>
          </a:solidFill>
          <a:latin typeface="Arial" charset="0"/>
          <a:cs typeface="Arial" charset="0"/>
        </a:defRPr>
      </a:lvl7pPr>
      <a:lvl8pPr marL="1371600" algn="l" defTabSz="457200" rtl="0" fontAlgn="base">
        <a:spcBef>
          <a:spcPct val="0"/>
        </a:spcBef>
        <a:spcAft>
          <a:spcPct val="0"/>
        </a:spcAft>
        <a:defRPr sz="2600" b="1">
          <a:solidFill>
            <a:schemeClr val="tx1"/>
          </a:solidFill>
          <a:latin typeface="Arial" charset="0"/>
          <a:cs typeface="Arial" charset="0"/>
        </a:defRPr>
      </a:lvl8pPr>
      <a:lvl9pPr marL="1828800" algn="l" defTabSz="457200" rtl="0" fontAlgn="base">
        <a:spcBef>
          <a:spcPct val="0"/>
        </a:spcBef>
        <a:spcAft>
          <a:spcPct val="0"/>
        </a:spcAft>
        <a:defRPr sz="2600" b="1">
          <a:solidFill>
            <a:schemeClr val="tx1"/>
          </a:solidFill>
          <a:latin typeface="Arial" charset="0"/>
          <a:cs typeface="Arial" charset="0"/>
        </a:defRPr>
      </a:lvl9pPr>
    </p:titleStyle>
    <p:bodyStyle>
      <a:lvl1pPr marL="342900" indent="-342900" algn="l" defTabSz="457200" rtl="0" fontAlgn="base">
        <a:spcBef>
          <a:spcPct val="20000"/>
        </a:spcBef>
        <a:spcAft>
          <a:spcPct val="0"/>
        </a:spcAft>
        <a:buFont typeface="Arial" charset="0"/>
        <a:buChar char="•"/>
        <a:defRPr kern="1200">
          <a:solidFill>
            <a:schemeClr val="tx1"/>
          </a:solidFill>
          <a:latin typeface="Arial" pitchFamily="34" charset="0"/>
          <a:ea typeface="+mn-ea"/>
          <a:cs typeface="Arial" pitchFamily="34" charset="0"/>
        </a:defRPr>
      </a:lvl1pPr>
      <a:lvl2pPr marL="742950" indent="-285750" algn="l" defTabSz="457200" rtl="0" fontAlgn="base">
        <a:spcBef>
          <a:spcPct val="20000"/>
        </a:spcBef>
        <a:spcAft>
          <a:spcPct val="0"/>
        </a:spcAft>
        <a:buFont typeface="Arial" charset="0"/>
        <a:buChar char="–"/>
        <a:defRPr kern="1200">
          <a:solidFill>
            <a:schemeClr val="tx1"/>
          </a:solidFill>
          <a:latin typeface="Arial" pitchFamily="34" charset="0"/>
          <a:ea typeface="+mn-ea"/>
          <a:cs typeface="Arial" pitchFamily="34" charset="0"/>
        </a:defRPr>
      </a:lvl2pPr>
      <a:lvl3pPr marL="1143000" indent="-228600" algn="l" defTabSz="457200" rtl="0" fontAlgn="base">
        <a:spcBef>
          <a:spcPct val="20000"/>
        </a:spcBef>
        <a:spcAft>
          <a:spcPct val="0"/>
        </a:spcAft>
        <a:buFont typeface="Arial" charset="0"/>
        <a:buChar char="•"/>
        <a:defRPr sz="1400" kern="1200">
          <a:solidFill>
            <a:schemeClr val="tx1"/>
          </a:solidFill>
          <a:latin typeface="Arial" pitchFamily="34" charset="0"/>
          <a:ea typeface="+mn-ea"/>
          <a:cs typeface="Arial" pitchFamily="34" charset="0"/>
        </a:defRPr>
      </a:lvl3pPr>
      <a:lvl4pPr marL="1600200" indent="-228600" algn="l" defTabSz="457200" rtl="0" fontAlgn="base">
        <a:spcBef>
          <a:spcPct val="20000"/>
        </a:spcBef>
        <a:spcAft>
          <a:spcPct val="0"/>
        </a:spcAft>
        <a:buFont typeface="Arial" charset="0"/>
        <a:buChar char="–"/>
        <a:defRPr sz="1400" kern="1200">
          <a:solidFill>
            <a:schemeClr val="tx1"/>
          </a:solidFill>
          <a:latin typeface="Arial" pitchFamily="34" charset="0"/>
          <a:ea typeface="+mn-ea"/>
          <a:cs typeface="Arial" pitchFamily="34" charset="0"/>
        </a:defRPr>
      </a:lvl4pPr>
      <a:lvl5pPr marL="2057400" indent="-228600" algn="l" defTabSz="457200" rtl="0" fontAlgn="base">
        <a:spcBef>
          <a:spcPct val="20000"/>
        </a:spcBef>
        <a:spcAft>
          <a:spcPct val="0"/>
        </a:spcAft>
        <a:buFont typeface="Arial" charset="0"/>
        <a:buChar char="»"/>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n-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hyperlink" Target="https://munin.uit.no/handle/10037/9506"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a:xfrm>
            <a:off x="685800" y="1556792"/>
            <a:ext cx="4934354" cy="2520280"/>
          </a:xfrm>
        </p:spPr>
        <p:txBody>
          <a:bodyPr/>
          <a:lstStyle/>
          <a:p>
            <a:r>
              <a:rPr lang="nb-NO" sz="2800" dirty="0"/>
              <a:t>Forskning på de historiske trolldomsprosessene</a:t>
            </a:r>
            <a:br>
              <a:rPr lang="nb-NO" sz="2400" dirty="0"/>
            </a:br>
            <a:r>
              <a:rPr lang="nb-NO" sz="2400" dirty="0"/>
              <a:t> </a:t>
            </a:r>
            <a:br>
              <a:rPr lang="nb-NO" sz="2400" dirty="0"/>
            </a:br>
            <a:r>
              <a:rPr lang="nb-NO" sz="2400" dirty="0"/>
              <a:t>Hva forteller rettsarkivene</a:t>
            </a:r>
            <a:br>
              <a:rPr lang="nb-NO" sz="2000" dirty="0"/>
            </a:br>
            <a:br>
              <a:rPr lang="nb-NO" sz="2000" dirty="0"/>
            </a:br>
            <a:endParaRPr lang="nb-NO" dirty="0"/>
          </a:p>
        </p:txBody>
      </p:sp>
      <p:sp>
        <p:nvSpPr>
          <p:cNvPr id="3" name="Undertittel 2"/>
          <p:cNvSpPr>
            <a:spLocks noGrp="1"/>
          </p:cNvSpPr>
          <p:nvPr>
            <p:ph type="subTitle" idx="1"/>
          </p:nvPr>
        </p:nvSpPr>
        <p:spPr>
          <a:xfrm>
            <a:off x="694366" y="3606172"/>
            <a:ext cx="4675782" cy="2127084"/>
          </a:xfrm>
        </p:spPr>
        <p:txBody>
          <a:bodyPr/>
          <a:lstStyle/>
          <a:p>
            <a:r>
              <a:rPr lang="nb-NO" b="1" i="1" dirty="0"/>
              <a:t>Rune Blix Hagen</a:t>
            </a:r>
          </a:p>
          <a:p>
            <a:r>
              <a:rPr lang="nb-NO" b="1" dirty="0"/>
              <a:t>AHR, UiT Norges arktiske universitet</a:t>
            </a:r>
          </a:p>
          <a:p>
            <a:endParaRPr lang="nb-NO" b="1" dirty="0"/>
          </a:p>
          <a:p>
            <a:endParaRPr lang="nb-NO" b="1" dirty="0"/>
          </a:p>
          <a:p>
            <a:r>
              <a:rPr lang="nb-NO" b="1" dirty="0"/>
              <a:t>Fagkonferanse 2023</a:t>
            </a:r>
          </a:p>
          <a:p>
            <a:r>
              <a:rPr lang="nb-NO" b="1" dirty="0"/>
              <a:t>Enhet for arkiv. Tromsø kommune</a:t>
            </a:r>
          </a:p>
          <a:p>
            <a:r>
              <a:rPr lang="nb-NO" b="1" dirty="0"/>
              <a:t>The Edge, Torsdag 15. juni 2023, kl. 14:45</a:t>
            </a:r>
          </a:p>
          <a:p>
            <a:endParaRPr lang="nb-NO" b="1" dirty="0"/>
          </a:p>
        </p:txBody>
      </p:sp>
    </p:spTree>
    <p:extLst>
      <p:ext uri="{BB962C8B-B14F-4D97-AF65-F5344CB8AC3E}">
        <p14:creationId xmlns:p14="http://schemas.microsoft.com/office/powerpoint/2010/main" val="32559502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e 1"/>
          <p:cNvPicPr>
            <a:picLocks noChangeAspect="1"/>
          </p:cNvPicPr>
          <p:nvPr/>
        </p:nvPicPr>
        <p:blipFill>
          <a:blip r:embed="rId3"/>
          <a:stretch>
            <a:fillRect/>
          </a:stretch>
        </p:blipFill>
        <p:spPr>
          <a:xfrm rot="16200000">
            <a:off x="1111052" y="-1145630"/>
            <a:ext cx="7029400" cy="9036496"/>
          </a:xfrm>
          <a:prstGeom prst="rect">
            <a:avLst/>
          </a:prstGeom>
        </p:spPr>
      </p:pic>
    </p:spTree>
    <p:extLst>
      <p:ext uri="{BB962C8B-B14F-4D97-AF65-F5344CB8AC3E}">
        <p14:creationId xmlns:p14="http://schemas.microsoft.com/office/powerpoint/2010/main" val="13950849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Trolldomsforfølgelsen i nord – fylke (region), omfang, kjønn og etnisitet</a:t>
            </a:r>
          </a:p>
        </p:txBody>
      </p:sp>
      <p:pic>
        <p:nvPicPr>
          <p:cNvPr id="2050"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827584" y="2492896"/>
            <a:ext cx="6715559" cy="31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26979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Trolldomskriminalitet i Finnmark</a:t>
            </a:r>
            <a:br>
              <a:rPr lang="nb-NO" dirty="0"/>
            </a:br>
            <a:r>
              <a:rPr lang="nb-NO" dirty="0"/>
              <a:t>Utfallet av rettsprosessene </a:t>
            </a:r>
          </a:p>
        </p:txBody>
      </p:sp>
      <p:sp>
        <p:nvSpPr>
          <p:cNvPr id="3" name="Plassholder for innhold 2"/>
          <p:cNvSpPr>
            <a:spLocks noGrp="1"/>
          </p:cNvSpPr>
          <p:nvPr>
            <p:ph idx="1"/>
          </p:nvPr>
        </p:nvSpPr>
        <p:spPr/>
        <p:txBody>
          <a:bodyPr/>
          <a:lstStyle/>
          <a:p>
            <a:r>
              <a:rPr lang="nb-NO" dirty="0"/>
              <a:t>Dødsdom				       88  (85 ble brent, mens tre måtte «lide på         sin hals»)</a:t>
            </a:r>
          </a:p>
          <a:p>
            <a:r>
              <a:rPr lang="nb-NO" dirty="0"/>
              <a:t>Drept under forvaring		   2</a:t>
            </a:r>
          </a:p>
          <a:p>
            <a:r>
              <a:rPr lang="nb-NO" dirty="0"/>
              <a:t>Torturert i hjel før dom	  	   2</a:t>
            </a:r>
          </a:p>
          <a:p>
            <a:r>
              <a:rPr lang="nb-NO" dirty="0"/>
              <a:t>Bot og skriftemål                   14</a:t>
            </a:r>
          </a:p>
          <a:p>
            <a:r>
              <a:rPr lang="nb-NO" dirty="0"/>
              <a:t>Utvist («rømme landet»)	   1</a:t>
            </a:r>
          </a:p>
          <a:p>
            <a:r>
              <a:rPr lang="nb-NO" dirty="0"/>
              <a:t>Sendt til tukthus i Bergen	   1</a:t>
            </a:r>
          </a:p>
          <a:p>
            <a:r>
              <a:rPr lang="nb-NO" dirty="0"/>
              <a:t>Utsatt/ukjent                            6	</a:t>
            </a:r>
          </a:p>
          <a:p>
            <a:r>
              <a:rPr lang="nb-NO" dirty="0"/>
              <a:t>Frifunnet                                24</a:t>
            </a:r>
          </a:p>
          <a:p>
            <a:pPr marL="0" indent="0">
              <a:buNone/>
            </a:pPr>
            <a:endParaRPr lang="nb-NO" dirty="0">
              <a:latin typeface="Arial"/>
              <a:cs typeface="Arial"/>
            </a:endParaRPr>
          </a:p>
          <a:p>
            <a:r>
              <a:rPr lang="nb-NO" dirty="0">
                <a:latin typeface="Arial"/>
                <a:cs typeface="Arial"/>
              </a:rPr>
              <a:t>Totalt			                     138 mennesker derav 92 dødsdommer (</a:t>
            </a:r>
            <a:r>
              <a:rPr lang="nb-NO" sz="1200" dirty="0">
                <a:latin typeface="Arial"/>
                <a:cs typeface="Arial"/>
              </a:rPr>
              <a:t>medregnet de to som ble drept under forvaring og de to som ble torturert i hjel).</a:t>
            </a:r>
          </a:p>
        </p:txBody>
      </p:sp>
    </p:spTree>
    <p:extLst>
      <p:ext uri="{BB962C8B-B14F-4D97-AF65-F5344CB8AC3E}">
        <p14:creationId xmlns:p14="http://schemas.microsoft.com/office/powerpoint/2010/main" val="25475780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Særdrag</a:t>
            </a:r>
          </a:p>
        </p:txBody>
      </p:sp>
      <p:sp>
        <p:nvSpPr>
          <p:cNvPr id="3" name="Plassholder for innhold 2"/>
          <p:cNvSpPr>
            <a:spLocks noGrp="1"/>
          </p:cNvSpPr>
          <p:nvPr>
            <p:ph idx="1"/>
          </p:nvPr>
        </p:nvSpPr>
        <p:spPr>
          <a:xfrm>
            <a:off x="669925" y="1751012"/>
            <a:ext cx="7888288" cy="4918347"/>
          </a:xfrm>
        </p:spPr>
        <p:txBody>
          <a:bodyPr/>
          <a:lstStyle/>
          <a:p>
            <a:r>
              <a:rPr lang="nb-NO" sz="2400" dirty="0"/>
              <a:t>Stort omfang med stor andel av dødsdommer. Kjedeprosesser og massehenrettelser.</a:t>
            </a:r>
          </a:p>
          <a:p>
            <a:r>
              <a:rPr lang="nb-NO" sz="2400" dirty="0"/>
              <a:t>Markant innslag av </a:t>
            </a:r>
            <a:r>
              <a:rPr lang="nb-NO" sz="2400" dirty="0" err="1"/>
              <a:t>diabolisme</a:t>
            </a:r>
            <a:r>
              <a:rPr lang="nb-NO" sz="2400" dirty="0"/>
              <a:t>.</a:t>
            </a:r>
          </a:p>
          <a:p>
            <a:r>
              <a:rPr lang="nb-NO" sz="2400" dirty="0"/>
              <a:t>1609 pålegget, særbestemmelse for Nord-Norge</a:t>
            </a:r>
          </a:p>
          <a:p>
            <a:r>
              <a:rPr lang="nb-NO" sz="2400" dirty="0"/>
              <a:t>Det samiske innslaget (om lag 20 % i Finnmark)</a:t>
            </a:r>
          </a:p>
          <a:p>
            <a:r>
              <a:rPr lang="nb-NO" sz="2400" dirty="0"/>
              <a:t>Vide fullmakter til lokale myndigheter i prosesshåndteringen. Rettsapparat på «</a:t>
            </a:r>
            <a:r>
              <a:rPr lang="nb-NO" sz="2400" dirty="0" err="1"/>
              <a:t>selvstyr</a:t>
            </a:r>
            <a:r>
              <a:rPr lang="nb-NO" sz="2400" dirty="0"/>
              <a:t>». Rettsapparatets lokale forankring</a:t>
            </a:r>
            <a:endParaRPr lang="nb-NO" sz="1200" dirty="0"/>
          </a:p>
          <a:p>
            <a:r>
              <a:rPr lang="nb-NO" sz="2400" dirty="0"/>
              <a:t>Embetsmenns nidkjærhet. Forfølgelsen i sammenheng med karriere - og autoritetsstrategi. </a:t>
            </a:r>
          </a:p>
          <a:p>
            <a:r>
              <a:rPr lang="nb-NO" sz="2400" dirty="0"/>
              <a:t>Værhekser «Vind i Fandens navn». Skademagi knyttet til havari, skipsforlis og drukningsdød</a:t>
            </a:r>
          </a:p>
        </p:txBody>
      </p:sp>
    </p:spTree>
    <p:extLst>
      <p:ext uri="{BB962C8B-B14F-4D97-AF65-F5344CB8AC3E}">
        <p14:creationId xmlns:p14="http://schemas.microsoft.com/office/powerpoint/2010/main" val="27130747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Bilde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53151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Plassholder for lysbildenummer 4"/>
          <p:cNvSpPr>
            <a:spLocks noGrp="1"/>
          </p:cNvSpPr>
          <p:nvPr>
            <p:ph type="sldNum" sz="quarter" idx="11"/>
          </p:nvPr>
        </p:nvSpPr>
        <p:spPr>
          <a:noFill/>
        </p:spPr>
        <p:txBody>
          <a:bodyPr/>
          <a:lstStyle>
            <a:lvl1pPr>
              <a:spcBef>
                <a:spcPct val="20000"/>
              </a:spcBef>
              <a:buClr>
                <a:srgbClr val="AFBD22"/>
              </a:buClr>
              <a:buChar char="•"/>
              <a:defRPr sz="2000">
                <a:solidFill>
                  <a:schemeClr val="tx1"/>
                </a:solidFill>
                <a:latin typeface="Verdana" panose="020B0604030504040204" pitchFamily="34" charset="0"/>
              </a:defRPr>
            </a:lvl1pPr>
            <a:lvl2pPr marL="742950" indent="-285750">
              <a:spcBef>
                <a:spcPct val="20000"/>
              </a:spcBef>
              <a:buClr>
                <a:srgbClr val="AFBD22"/>
              </a:buClr>
              <a:buSzPct val="90000"/>
              <a:buFont typeface="Wingdings" panose="05000000000000000000" pitchFamily="2" charset="2"/>
              <a:buChar char="§"/>
              <a:defRPr>
                <a:solidFill>
                  <a:schemeClr val="tx1"/>
                </a:solidFill>
                <a:latin typeface="Verdana" panose="020B0604030504040204" pitchFamily="34" charset="0"/>
              </a:defRPr>
            </a:lvl2pPr>
            <a:lvl3pPr marL="1143000" indent="-228600">
              <a:spcBef>
                <a:spcPct val="20000"/>
              </a:spcBef>
              <a:buClr>
                <a:srgbClr val="AFBD22"/>
              </a:buClr>
              <a:buChar char="•"/>
              <a:defRPr sz="1600">
                <a:solidFill>
                  <a:schemeClr val="tx1"/>
                </a:solidFill>
                <a:latin typeface="Verdana" panose="020B0604030504040204" pitchFamily="34" charset="0"/>
              </a:defRPr>
            </a:lvl3pPr>
            <a:lvl4pPr marL="1600200" indent="-228600">
              <a:spcBef>
                <a:spcPct val="20000"/>
              </a:spcBef>
              <a:buClr>
                <a:srgbClr val="AFBD22"/>
              </a:buClr>
              <a:buFont typeface="Arial" panose="020B0604020202020204" pitchFamily="34" charset="0"/>
              <a:buChar char="–"/>
              <a:defRPr sz="1400">
                <a:solidFill>
                  <a:schemeClr val="tx1"/>
                </a:solidFill>
                <a:latin typeface="Verdana" panose="020B0604030504040204" pitchFamily="34" charset="0"/>
              </a:defRPr>
            </a:lvl4pPr>
            <a:lvl5pPr marL="2057400" indent="-228600">
              <a:spcBef>
                <a:spcPct val="20000"/>
              </a:spcBef>
              <a:buClr>
                <a:srgbClr val="AFBD22"/>
              </a:buClr>
              <a:buSzPct val="80000"/>
              <a:buFont typeface="Arial" panose="020B0604020202020204" pitchFamily="34" charset="0"/>
              <a:buChar char="»"/>
              <a:defRPr sz="1200">
                <a:solidFill>
                  <a:schemeClr val="tx1"/>
                </a:solidFill>
                <a:latin typeface="Verdana" panose="020B0604030504040204" pitchFamily="34" charset="0"/>
              </a:defRPr>
            </a:lvl5pPr>
            <a:lvl6pPr marL="2514600" indent="-228600" eaLnBrk="0" fontAlgn="base" hangingPunct="0">
              <a:spcBef>
                <a:spcPct val="20000"/>
              </a:spcBef>
              <a:spcAft>
                <a:spcPct val="0"/>
              </a:spcAft>
              <a:buClr>
                <a:srgbClr val="AFBD22"/>
              </a:buClr>
              <a:buSzPct val="80000"/>
              <a:buFont typeface="Arial" panose="020B0604020202020204" pitchFamily="34" charset="0"/>
              <a:buChar char="»"/>
              <a:defRPr sz="1200">
                <a:solidFill>
                  <a:schemeClr val="tx1"/>
                </a:solidFill>
                <a:latin typeface="Verdana" panose="020B0604030504040204" pitchFamily="34" charset="0"/>
              </a:defRPr>
            </a:lvl6pPr>
            <a:lvl7pPr marL="2971800" indent="-228600" eaLnBrk="0" fontAlgn="base" hangingPunct="0">
              <a:spcBef>
                <a:spcPct val="20000"/>
              </a:spcBef>
              <a:spcAft>
                <a:spcPct val="0"/>
              </a:spcAft>
              <a:buClr>
                <a:srgbClr val="AFBD22"/>
              </a:buClr>
              <a:buSzPct val="80000"/>
              <a:buFont typeface="Arial" panose="020B0604020202020204" pitchFamily="34" charset="0"/>
              <a:buChar char="»"/>
              <a:defRPr sz="1200">
                <a:solidFill>
                  <a:schemeClr val="tx1"/>
                </a:solidFill>
                <a:latin typeface="Verdana" panose="020B0604030504040204" pitchFamily="34" charset="0"/>
              </a:defRPr>
            </a:lvl7pPr>
            <a:lvl8pPr marL="3429000" indent="-228600" eaLnBrk="0" fontAlgn="base" hangingPunct="0">
              <a:spcBef>
                <a:spcPct val="20000"/>
              </a:spcBef>
              <a:spcAft>
                <a:spcPct val="0"/>
              </a:spcAft>
              <a:buClr>
                <a:srgbClr val="AFBD22"/>
              </a:buClr>
              <a:buSzPct val="80000"/>
              <a:buFont typeface="Arial" panose="020B0604020202020204" pitchFamily="34" charset="0"/>
              <a:buChar char="»"/>
              <a:defRPr sz="1200">
                <a:solidFill>
                  <a:schemeClr val="tx1"/>
                </a:solidFill>
                <a:latin typeface="Verdana" panose="020B0604030504040204" pitchFamily="34" charset="0"/>
              </a:defRPr>
            </a:lvl8pPr>
            <a:lvl9pPr marL="3886200" indent="-228600" eaLnBrk="0" fontAlgn="base" hangingPunct="0">
              <a:spcBef>
                <a:spcPct val="20000"/>
              </a:spcBef>
              <a:spcAft>
                <a:spcPct val="0"/>
              </a:spcAft>
              <a:buClr>
                <a:srgbClr val="AFBD22"/>
              </a:buClr>
              <a:buSzPct val="80000"/>
              <a:buFont typeface="Arial" panose="020B0604020202020204" pitchFamily="34" charset="0"/>
              <a:buChar char="»"/>
              <a:defRPr sz="1200">
                <a:solidFill>
                  <a:schemeClr val="tx1"/>
                </a:solidFill>
                <a:latin typeface="Verdana" panose="020B0604030504040204" pitchFamily="34" charset="0"/>
              </a:defRPr>
            </a:lvl9pPr>
          </a:lstStyle>
          <a:p>
            <a:pPr>
              <a:spcBef>
                <a:spcPct val="0"/>
              </a:spcBef>
              <a:buClrTx/>
              <a:buFontTx/>
              <a:buNone/>
            </a:pPr>
            <a:fld id="{B86E30A1-8258-439C-B046-9BCB72061011}" type="slidenum">
              <a:rPr lang="nb-NO" altLang="nb-NO" sz="800" smtClean="0">
                <a:solidFill>
                  <a:srgbClr val="AFBD22"/>
                </a:solidFill>
              </a:rPr>
              <a:pPr>
                <a:spcBef>
                  <a:spcPct val="0"/>
                </a:spcBef>
                <a:buClrTx/>
                <a:buFontTx/>
                <a:buNone/>
              </a:pPr>
              <a:t>15</a:t>
            </a:fld>
            <a:endParaRPr lang="nb-NO" altLang="nb-NO" sz="800">
              <a:solidFill>
                <a:srgbClr val="AFBD22"/>
              </a:solidFill>
            </a:endParaRPr>
          </a:p>
        </p:txBody>
      </p:sp>
      <p:sp>
        <p:nvSpPr>
          <p:cNvPr id="47108" name="Rectangle 2"/>
          <p:cNvSpPr>
            <a:spLocks noGrp="1" noChangeArrowheads="1"/>
          </p:cNvSpPr>
          <p:nvPr>
            <p:ph type="title"/>
          </p:nvPr>
        </p:nvSpPr>
        <p:spPr/>
        <p:txBody>
          <a:bodyPr/>
          <a:lstStyle/>
          <a:p>
            <a:pPr eaLnBrk="1" hangingPunct="1"/>
            <a:r>
              <a:rPr lang="nb-NO" altLang="nb-NO"/>
              <a:t>Lovgivning 1617 og forfølgelse i nord</a:t>
            </a:r>
          </a:p>
        </p:txBody>
      </p:sp>
      <p:sp>
        <p:nvSpPr>
          <p:cNvPr id="47109" name="Rectangle 3"/>
          <p:cNvSpPr>
            <a:spLocks noGrp="1" noChangeArrowheads="1"/>
          </p:cNvSpPr>
          <p:nvPr>
            <p:ph type="body" idx="1"/>
          </p:nvPr>
        </p:nvSpPr>
        <p:spPr/>
        <p:txBody>
          <a:bodyPr/>
          <a:lstStyle/>
          <a:p>
            <a:pPr eaLnBrk="1" hangingPunct="1">
              <a:lnSpc>
                <a:spcPct val="90000"/>
              </a:lnSpc>
            </a:pPr>
            <a:r>
              <a:rPr lang="nb-NO" altLang="nb-NO" dirty="0"/>
              <a:t>I Finnmark kan det dokumenteres 138 trolldomsprosesser i perioden 1593-1692.</a:t>
            </a:r>
          </a:p>
          <a:p>
            <a:pPr marL="0" indent="0" eaLnBrk="1" hangingPunct="1">
              <a:lnSpc>
                <a:spcPct val="90000"/>
              </a:lnSpc>
              <a:buNone/>
            </a:pPr>
            <a:endParaRPr lang="nb-NO" altLang="nb-NO" dirty="0"/>
          </a:p>
          <a:p>
            <a:pPr eaLnBrk="1" hangingPunct="1">
              <a:lnSpc>
                <a:spcPct val="90000"/>
              </a:lnSpc>
            </a:pPr>
            <a:r>
              <a:rPr lang="nb-NO" altLang="nb-NO" dirty="0"/>
              <a:t>29 prosesser finner sted i perioden 1620-1628</a:t>
            </a:r>
          </a:p>
          <a:p>
            <a:pPr marL="0" indent="0" eaLnBrk="1" hangingPunct="1">
              <a:lnSpc>
                <a:spcPct val="90000"/>
              </a:lnSpc>
              <a:buNone/>
            </a:pPr>
            <a:endParaRPr lang="nb-NO" altLang="nb-NO" dirty="0"/>
          </a:p>
          <a:p>
            <a:pPr eaLnBrk="1" hangingPunct="1">
              <a:lnSpc>
                <a:spcPct val="90000"/>
              </a:lnSpc>
            </a:pPr>
            <a:r>
              <a:rPr lang="nb-NO" altLang="nb-NO" dirty="0"/>
              <a:t>Første store massehenrettelse (kjedeprosess) av ti norske kvinner de første månedene av 1621. Mindre kjedeprosess i </a:t>
            </a:r>
            <a:r>
              <a:rPr lang="nb-NO" altLang="nb-NO" dirty="0" err="1"/>
              <a:t>Kjelvik</a:t>
            </a:r>
            <a:r>
              <a:rPr lang="nb-NO" altLang="nb-NO" dirty="0"/>
              <a:t> 1610 rett etter brevet om forfølgelse av samisk trolldomskriminalitet.</a:t>
            </a:r>
          </a:p>
          <a:p>
            <a:pPr marL="0" indent="0" eaLnBrk="1" hangingPunct="1">
              <a:lnSpc>
                <a:spcPct val="90000"/>
              </a:lnSpc>
              <a:buNone/>
            </a:pPr>
            <a:endParaRPr lang="nb-NO" altLang="nb-NO" dirty="0"/>
          </a:p>
          <a:p>
            <a:pPr eaLnBrk="1" hangingPunct="1">
              <a:lnSpc>
                <a:spcPct val="90000"/>
              </a:lnSpc>
            </a:pPr>
            <a:r>
              <a:rPr lang="nb-NO" altLang="nb-NO" dirty="0"/>
              <a:t>Klar korrelasjon mellom  lovgivning  og forfølgelse i Finnmark.</a:t>
            </a:r>
          </a:p>
          <a:p>
            <a:pPr eaLnBrk="1" hangingPunct="1">
              <a:lnSpc>
                <a:spcPct val="90000"/>
              </a:lnSpc>
            </a:pPr>
            <a:endParaRPr lang="nb-NO" altLang="nb-NO" dirty="0"/>
          </a:p>
          <a:p>
            <a:pPr eaLnBrk="1" hangingPunct="1">
              <a:lnSpc>
                <a:spcPct val="90000"/>
              </a:lnSpc>
            </a:pPr>
            <a:r>
              <a:rPr lang="nb-NO" altLang="nb-NO" dirty="0">
                <a:latin typeface="Arial"/>
                <a:cs typeface="Arial"/>
                <a:hlinkClick r:id="rId3"/>
              </a:rPr>
              <a:t>https://munin.uit.no/handle/10037/9506</a:t>
            </a:r>
            <a:r>
              <a:rPr lang="nb-NO" altLang="nb-NO" dirty="0">
                <a:latin typeface="Arial"/>
                <a:cs typeface="Arial"/>
              </a:rPr>
              <a:t>  (Om trolldomsforfølgelsene i Finnmark)</a:t>
            </a:r>
            <a:endParaRPr lang="nb-NO" altLang="nb-NO" dirty="0"/>
          </a:p>
        </p:txBody>
      </p:sp>
    </p:spTree>
    <p:extLst>
      <p:ext uri="{BB962C8B-B14F-4D97-AF65-F5344CB8AC3E}">
        <p14:creationId xmlns:p14="http://schemas.microsoft.com/office/powerpoint/2010/main" val="15188245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Betydning for kystværene</a:t>
            </a:r>
          </a:p>
        </p:txBody>
      </p:sp>
      <p:sp>
        <p:nvSpPr>
          <p:cNvPr id="3" name="Plassholder for innhold 2"/>
          <p:cNvSpPr>
            <a:spLocks noGrp="1"/>
          </p:cNvSpPr>
          <p:nvPr>
            <p:ph idx="1"/>
          </p:nvPr>
        </p:nvSpPr>
        <p:spPr/>
        <p:txBody>
          <a:bodyPr/>
          <a:lstStyle/>
          <a:p>
            <a:r>
              <a:rPr lang="nb-NO" sz="2400" dirty="0"/>
              <a:t>Nesten alle familiene i fiskeværene i Øst-Finnmark må ha blitt berørt.</a:t>
            </a:r>
          </a:p>
          <a:p>
            <a:r>
              <a:rPr lang="nb-NO" sz="2400" dirty="0"/>
              <a:t>Til tider var alle kvinner i fiskeværene i øst sårbare for trolldomsanklager.</a:t>
            </a:r>
          </a:p>
          <a:p>
            <a:r>
              <a:rPr lang="nb-NO" sz="2400" dirty="0"/>
              <a:t>Tilløp til heksepsykose med rykter, mistenksomhet, frykt og redsel. </a:t>
            </a:r>
          </a:p>
          <a:p>
            <a:r>
              <a:rPr lang="nb-NO" sz="2400" dirty="0"/>
              <a:t>Trolldomshysteri i de verste periodene (1662/63)</a:t>
            </a:r>
          </a:p>
          <a:p>
            <a:r>
              <a:rPr lang="nb-NO" sz="2400" dirty="0"/>
              <a:t>Demografiske konsekvenser for de små værene.</a:t>
            </a:r>
          </a:p>
          <a:p>
            <a:r>
              <a:rPr lang="nb-NO" sz="2400" dirty="0"/>
              <a:t>«Syndebukk-effekt». Forfølgelsen som svar på ropet etter syndebukker når ting gikk galt. Krisekonjunkturer.</a:t>
            </a:r>
          </a:p>
          <a:p>
            <a:endParaRPr lang="nb-NO" sz="2400" dirty="0"/>
          </a:p>
        </p:txBody>
      </p:sp>
    </p:spTree>
    <p:extLst>
      <p:ext uri="{BB962C8B-B14F-4D97-AF65-F5344CB8AC3E}">
        <p14:creationId xmlns:p14="http://schemas.microsoft.com/office/powerpoint/2010/main" val="2362493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Trollkvinnene - Hvem var de?</a:t>
            </a:r>
          </a:p>
        </p:txBody>
      </p:sp>
      <p:sp>
        <p:nvSpPr>
          <p:cNvPr id="3" name="Plassholder for innhold 2"/>
          <p:cNvSpPr>
            <a:spLocks noGrp="1"/>
          </p:cNvSpPr>
          <p:nvPr>
            <p:ph idx="1"/>
          </p:nvPr>
        </p:nvSpPr>
        <p:spPr/>
        <p:txBody>
          <a:bodyPr/>
          <a:lstStyle/>
          <a:p>
            <a:r>
              <a:rPr lang="nb-NO" sz="2400" dirty="0"/>
              <a:t>Norske kystkvinner. Fiskerkoner.</a:t>
            </a:r>
          </a:p>
          <a:p>
            <a:r>
              <a:rPr lang="nb-NO" sz="2400" dirty="0"/>
              <a:t>Mange innflyttere. Tjenestejenter. </a:t>
            </a:r>
          </a:p>
          <a:p>
            <a:r>
              <a:rPr lang="nb-NO" sz="2400" dirty="0"/>
              <a:t>Ikke blant de svakeste og mest hjelpeløse i fiskeværet</a:t>
            </a:r>
          </a:p>
          <a:p>
            <a:r>
              <a:rPr lang="nb-NO" sz="2400" dirty="0"/>
              <a:t>Forsvarere av husholdning og familie</a:t>
            </a:r>
          </a:p>
          <a:p>
            <a:r>
              <a:rPr lang="nb-NO" sz="2400" dirty="0"/>
              <a:t>Kvinner med innsikt i folkemedisin og legende planter.</a:t>
            </a:r>
          </a:p>
          <a:p>
            <a:r>
              <a:rPr lang="nb-NO" sz="2400" dirty="0"/>
              <a:t>Kvinner som «var i stand til å snakke for seg og å ta igjen verbalt om det var nødvendig»</a:t>
            </a:r>
            <a:r>
              <a:rPr lang="nb-NO" sz="1400" dirty="0"/>
              <a:t> (Einar Niemi 1983: 228)</a:t>
            </a:r>
          </a:p>
          <a:p>
            <a:r>
              <a:rPr lang="nb-NO" sz="2400" dirty="0"/>
              <a:t>Gjenstridige kystkvinner, nærmest opprørske kvinner.</a:t>
            </a:r>
          </a:p>
          <a:p>
            <a:r>
              <a:rPr lang="nb-NO" sz="2400" dirty="0"/>
              <a:t>«Gjennom hekseriet gjorde de en smule opprør mot maktdemonstrasjon og økonomisk undertrykking». </a:t>
            </a:r>
            <a:r>
              <a:rPr lang="nb-NO" sz="1000" dirty="0"/>
              <a:t>(Niemi 1983: 227)</a:t>
            </a:r>
          </a:p>
        </p:txBody>
      </p:sp>
    </p:spTree>
    <p:extLst>
      <p:ext uri="{BB962C8B-B14F-4D97-AF65-F5344CB8AC3E}">
        <p14:creationId xmlns:p14="http://schemas.microsoft.com/office/powerpoint/2010/main" val="40190219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Tilståelsene</a:t>
            </a:r>
          </a:p>
        </p:txBody>
      </p:sp>
      <p:sp>
        <p:nvSpPr>
          <p:cNvPr id="3" name="Plassholder for innhold 2"/>
          <p:cNvSpPr>
            <a:spLocks noGrp="1"/>
          </p:cNvSpPr>
          <p:nvPr>
            <p:ph idx="1"/>
          </p:nvPr>
        </p:nvSpPr>
        <p:spPr/>
        <p:txBody>
          <a:bodyPr/>
          <a:lstStyle/>
          <a:p>
            <a:r>
              <a:rPr lang="nb-NO" sz="2800" dirty="0"/>
              <a:t>Psykisk og fysiske pressmidler</a:t>
            </a:r>
          </a:p>
          <a:p>
            <a:r>
              <a:rPr lang="nb-NO" sz="2800" dirty="0"/>
              <a:t>Manipulering og formaninger</a:t>
            </a:r>
          </a:p>
          <a:p>
            <a:r>
              <a:rPr lang="nb-NO" sz="2800" dirty="0"/>
              <a:t>Tortur og vannmetoden</a:t>
            </a:r>
          </a:p>
          <a:p>
            <a:r>
              <a:rPr lang="nb-NO" sz="2800" dirty="0"/>
              <a:t>Mulig anvendelse av hallusinatoriske midler – urter og drikker. Rusmidler med narkotisk effekt (Omdiskutert) </a:t>
            </a:r>
            <a:endParaRPr lang="nb-NO" dirty="0"/>
          </a:p>
          <a:p>
            <a:r>
              <a:rPr lang="nb-NO" sz="2800" dirty="0"/>
              <a:t>Glimt av folkelig tro</a:t>
            </a:r>
          </a:p>
          <a:p>
            <a:endParaRPr lang="nb-NO" dirty="0"/>
          </a:p>
        </p:txBody>
      </p:sp>
    </p:spTree>
    <p:extLst>
      <p:ext uri="{BB962C8B-B14F-4D97-AF65-F5344CB8AC3E}">
        <p14:creationId xmlns:p14="http://schemas.microsoft.com/office/powerpoint/2010/main" val="10908623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4"/>
          <p:cNvSpPr>
            <a:spLocks noGrp="1" noChangeArrowheads="1"/>
          </p:cNvSpPr>
          <p:nvPr>
            <p:ph type="title"/>
          </p:nvPr>
        </p:nvSpPr>
        <p:spPr/>
        <p:txBody>
          <a:bodyPr/>
          <a:lstStyle/>
          <a:p>
            <a:pPr eaLnBrk="1" hangingPunct="1"/>
            <a:r>
              <a:rPr lang="nb-NO" altLang="nb-NO"/>
              <a:t>DOMEN</a:t>
            </a:r>
          </a:p>
        </p:txBody>
      </p:sp>
      <p:pic>
        <p:nvPicPr>
          <p:cNvPr id="53251" name="Picture 6" descr="Dom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8375" y="1738313"/>
            <a:ext cx="4667250" cy="3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130321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2334776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4"/>
          <p:cNvSpPr>
            <a:spLocks noGrp="1" noChangeArrowheads="1"/>
          </p:cNvSpPr>
          <p:nvPr>
            <p:ph type="title"/>
          </p:nvPr>
        </p:nvSpPr>
        <p:spPr/>
        <p:txBody>
          <a:bodyPr/>
          <a:lstStyle/>
          <a:p>
            <a:pPr eaLnBrk="1" hangingPunct="1"/>
            <a:r>
              <a:rPr lang="nb-NO" altLang="nb-NO" sz="4000"/>
              <a:t>1609 brevet – C4 til de to lensinnehaverne i Nord-Norge</a:t>
            </a:r>
          </a:p>
        </p:txBody>
      </p:sp>
      <p:sp>
        <p:nvSpPr>
          <p:cNvPr id="86019" name="Rectangle 5"/>
          <p:cNvSpPr>
            <a:spLocks noChangeArrowheads="1"/>
          </p:cNvSpPr>
          <p:nvPr/>
        </p:nvSpPr>
        <p:spPr bwMode="auto">
          <a:xfrm>
            <a:off x="395288" y="2276475"/>
            <a:ext cx="13368337" cy="374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tabLst>
                <a:tab pos="-457200" algn="l"/>
              </a:tabLst>
              <a:defRPr sz="3200">
                <a:solidFill>
                  <a:schemeClr val="tx1"/>
                </a:solidFill>
                <a:latin typeface="Arial" panose="020B0604020202020204" pitchFamily="34" charset="0"/>
              </a:defRPr>
            </a:lvl1pPr>
            <a:lvl2pPr marL="742950" indent="-285750">
              <a:spcBef>
                <a:spcPct val="20000"/>
              </a:spcBef>
              <a:buChar char="–"/>
              <a:tabLst>
                <a:tab pos="-457200" algn="l"/>
              </a:tabLst>
              <a:defRPr sz="2800">
                <a:solidFill>
                  <a:schemeClr val="tx1"/>
                </a:solidFill>
                <a:latin typeface="Arial" panose="020B0604020202020204" pitchFamily="34" charset="0"/>
              </a:defRPr>
            </a:lvl2pPr>
            <a:lvl3pPr marL="1143000" indent="-228600">
              <a:spcBef>
                <a:spcPct val="20000"/>
              </a:spcBef>
              <a:buChar char="•"/>
              <a:tabLst>
                <a:tab pos="-457200" algn="l"/>
              </a:tabLst>
              <a:defRPr sz="2400">
                <a:solidFill>
                  <a:schemeClr val="tx1"/>
                </a:solidFill>
                <a:latin typeface="Arial" panose="020B0604020202020204" pitchFamily="34" charset="0"/>
              </a:defRPr>
            </a:lvl3pPr>
            <a:lvl4pPr marL="1600200" indent="-228600">
              <a:spcBef>
                <a:spcPct val="20000"/>
              </a:spcBef>
              <a:buChar char="–"/>
              <a:tabLst>
                <a:tab pos="-457200" algn="l"/>
              </a:tabLst>
              <a:defRPr sz="2000">
                <a:solidFill>
                  <a:schemeClr val="tx1"/>
                </a:solidFill>
                <a:latin typeface="Arial" panose="020B0604020202020204" pitchFamily="34" charset="0"/>
              </a:defRPr>
            </a:lvl4pPr>
            <a:lvl5pPr marL="2057400" indent="-228600">
              <a:spcBef>
                <a:spcPct val="20000"/>
              </a:spcBef>
              <a:buChar char="»"/>
              <a:tabLst>
                <a:tab pos="-4572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4572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4572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4572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457200" algn="l"/>
              </a:tabLst>
              <a:defRPr sz="2000">
                <a:solidFill>
                  <a:schemeClr val="tx1"/>
                </a:solidFill>
                <a:latin typeface="Arial" panose="020B0604020202020204" pitchFamily="34" charset="0"/>
              </a:defRPr>
            </a:lvl9pPr>
          </a:lstStyle>
          <a:p>
            <a:pPr algn="just" eaLnBrk="1" hangingPunct="1">
              <a:spcBef>
                <a:spcPct val="0"/>
              </a:spcBef>
              <a:buFontTx/>
              <a:buNone/>
            </a:pPr>
            <a:r>
              <a:rPr lang="nb-NO" altLang="nb-NO" sz="2400">
                <a:solidFill>
                  <a:srgbClr val="000000"/>
                </a:solidFill>
              </a:rPr>
              <a:t>"Som erfaringen viser, er de nevnte finner og lapper </a:t>
            </a:r>
          </a:p>
          <a:p>
            <a:pPr algn="just" eaLnBrk="1" hangingPunct="1">
              <a:spcBef>
                <a:spcPct val="0"/>
              </a:spcBef>
              <a:buFontTx/>
              <a:buNone/>
            </a:pPr>
            <a:r>
              <a:rPr lang="nb-NO" altLang="nb-NO" sz="2400">
                <a:solidFill>
                  <a:srgbClr val="000000"/>
                </a:solidFill>
              </a:rPr>
              <a:t>av natur henfallen til bruk av trolldom. </a:t>
            </a:r>
          </a:p>
          <a:p>
            <a:pPr algn="just" eaLnBrk="1" hangingPunct="1">
              <a:spcBef>
                <a:spcPct val="0"/>
              </a:spcBef>
              <a:buFontTx/>
              <a:buNone/>
            </a:pPr>
            <a:r>
              <a:rPr lang="nb-NO" altLang="nb-NO" sz="2400">
                <a:solidFill>
                  <a:srgbClr val="000000"/>
                </a:solidFill>
              </a:rPr>
              <a:t>Av den grunn tør verken nordmenn eller andre fromme folk </a:t>
            </a:r>
          </a:p>
          <a:p>
            <a:pPr algn="just" eaLnBrk="1" hangingPunct="1">
              <a:spcBef>
                <a:spcPct val="0"/>
              </a:spcBef>
              <a:buFontTx/>
              <a:buNone/>
            </a:pPr>
            <a:r>
              <a:rPr lang="nb-NO" altLang="nb-NO" sz="2400">
                <a:solidFill>
                  <a:srgbClr val="000000"/>
                </a:solidFill>
              </a:rPr>
              <a:t>å bo i deres nærhet, langt mindre å bosette seg i de fjordene </a:t>
            </a:r>
          </a:p>
          <a:p>
            <a:pPr algn="just" eaLnBrk="1" hangingPunct="1">
              <a:spcBef>
                <a:spcPct val="0"/>
              </a:spcBef>
              <a:buFontTx/>
              <a:buNone/>
            </a:pPr>
            <a:r>
              <a:rPr lang="nb-NO" altLang="nb-NO" sz="2400">
                <a:solidFill>
                  <a:srgbClr val="000000"/>
                </a:solidFill>
              </a:rPr>
              <a:t>hvor det er mange finner. </a:t>
            </a:r>
          </a:p>
          <a:p>
            <a:pPr algn="just" eaLnBrk="1" hangingPunct="1">
              <a:spcBef>
                <a:spcPct val="0"/>
              </a:spcBef>
              <a:buFontTx/>
              <a:buNone/>
            </a:pPr>
            <a:endParaRPr lang="nb-NO" altLang="nb-NO" sz="2400">
              <a:solidFill>
                <a:srgbClr val="000000"/>
              </a:solidFill>
            </a:endParaRPr>
          </a:p>
          <a:p>
            <a:pPr algn="just" eaLnBrk="1" hangingPunct="1">
              <a:spcBef>
                <a:spcPct val="0"/>
              </a:spcBef>
              <a:buFontTx/>
              <a:buNone/>
            </a:pPr>
            <a:r>
              <a:rPr lang="nb-NO" altLang="nb-NO" sz="2400">
                <a:solidFill>
                  <a:srgbClr val="000000"/>
                </a:solidFill>
              </a:rPr>
              <a:t>Derfor skal du (altså lensherren) ha et strengt og alvorlig </a:t>
            </a:r>
          </a:p>
          <a:p>
            <a:pPr algn="just" eaLnBrk="1" hangingPunct="1">
              <a:spcBef>
                <a:spcPct val="0"/>
              </a:spcBef>
              <a:buFontTx/>
              <a:buNone/>
            </a:pPr>
            <a:r>
              <a:rPr lang="nb-NO" altLang="nb-NO" sz="2400">
                <a:solidFill>
                  <a:srgbClr val="000000"/>
                </a:solidFill>
              </a:rPr>
              <a:t>oppsyn med dem, </a:t>
            </a:r>
          </a:p>
          <a:p>
            <a:pPr algn="just" eaLnBrk="1" hangingPunct="1">
              <a:spcBef>
                <a:spcPct val="0"/>
              </a:spcBef>
              <a:buFontTx/>
              <a:buNone/>
            </a:pPr>
            <a:r>
              <a:rPr lang="nb-NO" altLang="nb-NO" sz="2400">
                <a:solidFill>
                  <a:srgbClr val="000000"/>
                </a:solidFill>
              </a:rPr>
              <a:t>slik at de som blir funnet skyldig i å bruke trolldom, gjennom </a:t>
            </a:r>
          </a:p>
          <a:p>
            <a:pPr algn="just" eaLnBrk="1" hangingPunct="1">
              <a:spcBef>
                <a:spcPct val="0"/>
              </a:spcBef>
              <a:buFontTx/>
              <a:buNone/>
            </a:pPr>
            <a:r>
              <a:rPr lang="nb-NO" altLang="nb-NO" sz="2400">
                <a:solidFill>
                  <a:srgbClr val="000000"/>
                </a:solidFill>
              </a:rPr>
              <a:t>dom og straff, uten all nåde avlives ...."</a:t>
            </a:r>
          </a:p>
        </p:txBody>
      </p:sp>
    </p:spTree>
    <p:extLst>
      <p:ext uri="{BB962C8B-B14F-4D97-AF65-F5344CB8AC3E}">
        <p14:creationId xmlns:p14="http://schemas.microsoft.com/office/powerpoint/2010/main" val="12216001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r>
              <a:rPr lang="nb-NO" altLang="nb-NO"/>
              <a:t>SAMISK MAGI</a:t>
            </a:r>
          </a:p>
        </p:txBody>
      </p:sp>
      <p:sp>
        <p:nvSpPr>
          <p:cNvPr id="88067" name="Rectangle 3"/>
          <p:cNvSpPr>
            <a:spLocks noGrp="1" noChangeArrowheads="1"/>
          </p:cNvSpPr>
          <p:nvPr>
            <p:ph type="body" idx="1"/>
          </p:nvPr>
        </p:nvSpPr>
        <p:spPr/>
        <p:txBody>
          <a:bodyPr/>
          <a:lstStyle/>
          <a:p>
            <a:pPr eaLnBrk="1" hangingPunct="1">
              <a:lnSpc>
                <a:spcPct val="80000"/>
              </a:lnSpc>
            </a:pPr>
            <a:r>
              <a:rPr lang="nb-NO" altLang="nb-NO" sz="2800" dirty="0"/>
              <a:t>Svært få innslag av </a:t>
            </a:r>
            <a:r>
              <a:rPr lang="nb-NO" altLang="nb-NO" sz="2800" dirty="0" err="1"/>
              <a:t>diabolisme</a:t>
            </a:r>
            <a:r>
              <a:rPr lang="nb-NO" altLang="nb-NO" sz="2800" dirty="0"/>
              <a:t> (heksesabbat, djevlepakt, hamskifte)</a:t>
            </a:r>
          </a:p>
          <a:p>
            <a:pPr eaLnBrk="1" hangingPunct="1">
              <a:lnSpc>
                <a:spcPct val="80000"/>
              </a:lnSpc>
            </a:pPr>
            <a:r>
              <a:rPr lang="nb-NO" altLang="nb-NO" sz="2800" dirty="0"/>
              <a:t>Med et par unntak er det få «eksotiske» innslag i de sakene hvor samene er involverte (sjamanisme relatert til ekstase og transe stadier)</a:t>
            </a:r>
          </a:p>
          <a:p>
            <a:pPr eaLnBrk="1" hangingPunct="1">
              <a:lnSpc>
                <a:spcPct val="80000"/>
              </a:lnSpc>
            </a:pPr>
            <a:r>
              <a:rPr lang="nb-NO" altLang="nb-NO" sz="2800" dirty="0"/>
              <a:t>Individuelle utøvere – og ofte menn</a:t>
            </a:r>
          </a:p>
          <a:p>
            <a:pPr eaLnBrk="1" hangingPunct="1">
              <a:lnSpc>
                <a:spcPct val="80000"/>
              </a:lnSpc>
            </a:pPr>
            <a:r>
              <a:rPr lang="nb-NO" altLang="nb-NO" sz="2800" dirty="0"/>
              <a:t>Gand og andre former for skademagi</a:t>
            </a:r>
          </a:p>
          <a:p>
            <a:pPr eaLnBrk="1" hangingPunct="1">
              <a:lnSpc>
                <a:spcPct val="80000"/>
              </a:lnSpc>
            </a:pPr>
            <a:r>
              <a:rPr lang="nb-NO" altLang="nb-NO" sz="2800" dirty="0"/>
              <a:t>Spådomskunst, gjenfinning, helbredelse og </a:t>
            </a:r>
            <a:r>
              <a:rPr lang="nb-NO" altLang="nb-NO" sz="2800" dirty="0" err="1"/>
              <a:t>mottrolldom</a:t>
            </a:r>
            <a:endParaRPr lang="nb-NO" altLang="nb-NO" sz="2800" dirty="0"/>
          </a:p>
          <a:p>
            <a:pPr eaLnBrk="1" hangingPunct="1">
              <a:lnSpc>
                <a:spcPct val="80000"/>
              </a:lnSpc>
            </a:pPr>
            <a:r>
              <a:rPr lang="nb-NO" altLang="nb-NO" sz="2800" dirty="0"/>
              <a:t>Runebommen i to saker (1627 og 1692)</a:t>
            </a:r>
          </a:p>
          <a:p>
            <a:pPr eaLnBrk="1" hangingPunct="1">
              <a:lnSpc>
                <a:spcPct val="80000"/>
              </a:lnSpc>
              <a:buFontTx/>
              <a:buNone/>
            </a:pPr>
            <a:r>
              <a:rPr lang="nb-NO" altLang="nb-NO" sz="2800" dirty="0"/>
              <a:t>	</a:t>
            </a:r>
          </a:p>
        </p:txBody>
      </p:sp>
    </p:spTree>
    <p:extLst>
      <p:ext uri="{BB962C8B-B14F-4D97-AF65-F5344CB8AC3E}">
        <p14:creationId xmlns:p14="http://schemas.microsoft.com/office/powerpoint/2010/main" val="8174619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omer.uit.no\rha003\My Documents\My Pictures\2014-09-15\008.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98599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HEKSEMONUMENTET I VARDØ  </a:t>
            </a:r>
            <a:br>
              <a:rPr lang="nb-NO" dirty="0"/>
            </a:br>
            <a:r>
              <a:rPr lang="nb-NO" dirty="0"/>
              <a:t>STEILNESET MINNESTED</a:t>
            </a:r>
          </a:p>
        </p:txBody>
      </p:sp>
      <p:pic>
        <p:nvPicPr>
          <p:cNvPr id="4" name="Plassholder for innhold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973388" y="1751013"/>
            <a:ext cx="3281362" cy="4375150"/>
          </a:xfrm>
        </p:spPr>
      </p:pic>
    </p:spTree>
    <p:extLst>
      <p:ext uri="{BB962C8B-B14F-4D97-AF65-F5344CB8AC3E}">
        <p14:creationId xmlns:p14="http://schemas.microsoft.com/office/powerpoint/2010/main" val="36158628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1DD8234-0FE7-E3BC-20B2-1F067D3955AB}"/>
              </a:ext>
            </a:extLst>
          </p:cNvPr>
          <p:cNvSpPr>
            <a:spLocks noGrp="1"/>
          </p:cNvSpPr>
          <p:nvPr>
            <p:ph type="title"/>
          </p:nvPr>
        </p:nvSpPr>
        <p:spPr/>
        <p:txBody>
          <a:bodyPr/>
          <a:lstStyle/>
          <a:p>
            <a:br>
              <a:rPr lang="nb-NO" dirty="0"/>
            </a:br>
            <a:r>
              <a:rPr lang="nb-NO" dirty="0"/>
              <a:t>TROLLDOMSSTUDIER ved UIT - ARKIVBASERT</a:t>
            </a:r>
          </a:p>
        </p:txBody>
      </p:sp>
      <p:sp>
        <p:nvSpPr>
          <p:cNvPr id="3" name="Plassholder for innhold 2">
            <a:extLst>
              <a:ext uri="{FF2B5EF4-FFF2-40B4-BE49-F238E27FC236}">
                <a16:creationId xmlns:a16="http://schemas.microsoft.com/office/drawing/2014/main" id="{9D1B4170-7577-C656-90A2-DFC91A805AE7}"/>
              </a:ext>
            </a:extLst>
          </p:cNvPr>
          <p:cNvSpPr>
            <a:spLocks noGrp="1"/>
          </p:cNvSpPr>
          <p:nvPr>
            <p:ph idx="1"/>
          </p:nvPr>
        </p:nvSpPr>
        <p:spPr/>
        <p:txBody>
          <a:bodyPr/>
          <a:lstStyle/>
          <a:p>
            <a:r>
              <a:rPr lang="nb-NO" dirty="0">
                <a:latin typeface="Arial"/>
                <a:cs typeface="Arial"/>
              </a:rPr>
              <a:t>HIS-1020 «TROLLDOMSPROSESSENE I NORDEN OG SÁPMI» (vår 2023)</a:t>
            </a:r>
            <a:endParaRPr lang="nb-NO" dirty="0"/>
          </a:p>
          <a:p>
            <a:pPr marL="0" indent="0">
              <a:buNone/>
            </a:pPr>
            <a:endParaRPr lang="nb-NO" dirty="0"/>
          </a:p>
          <a:p>
            <a:r>
              <a:rPr lang="nb-NO" dirty="0"/>
              <a:t>Forskningen rundt fenomenet har vært meget omfattende og flerfaglig de siste tiårene, samtidig som temaet byr på mange utfordringer av teoretisk, metodisk og empirisk art. Emnet gir både en generell oversikt over trolldomsprosessene i Europa og en mer spesialisert tilnærming til prosessene i Norden og Sápmi.</a:t>
            </a:r>
          </a:p>
          <a:p>
            <a:endParaRPr lang="nb-NO" dirty="0"/>
          </a:p>
          <a:p>
            <a:r>
              <a:rPr lang="nb-NO" dirty="0"/>
              <a:t>Det legges til rette for studier av kildemateriale fra trolldomsprosesser fra norsk, svensk og finsk side av Sápmi. Sentrale problemstillinger er på hvilke måter statsmaktenes trolldomslovgivning og praksis involverte samer, hvilken betydning den eldre samiske religionen hadde i trolldomsprosessene, samt om prosesser med samer skilte seg fra prosesser med majoritetsbefolkning. </a:t>
            </a:r>
          </a:p>
        </p:txBody>
      </p:sp>
    </p:spTree>
    <p:extLst>
      <p:ext uri="{BB962C8B-B14F-4D97-AF65-F5344CB8AC3E}">
        <p14:creationId xmlns:p14="http://schemas.microsoft.com/office/powerpoint/2010/main" val="11199186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TINGBØKER FRA FINNMARK 1620-1813</a:t>
            </a:r>
          </a:p>
        </p:txBody>
      </p:sp>
      <p:sp>
        <p:nvSpPr>
          <p:cNvPr id="3" name="Plassholder for innhold 2"/>
          <p:cNvSpPr>
            <a:spLocks noGrp="1"/>
          </p:cNvSpPr>
          <p:nvPr>
            <p:ph idx="1"/>
          </p:nvPr>
        </p:nvSpPr>
        <p:spPr>
          <a:xfrm>
            <a:off x="669925" y="1751012"/>
            <a:ext cx="7888288" cy="4846340"/>
          </a:xfrm>
        </p:spPr>
        <p:txBody>
          <a:bodyPr/>
          <a:lstStyle/>
          <a:p>
            <a:r>
              <a:rPr lang="nb-NO" dirty="0"/>
              <a:t>Unik tingbokserie (også omtalt som justisprotokoller) – Rettsarkiver fra Finnmark sorenskriverembete.</a:t>
            </a:r>
          </a:p>
          <a:p>
            <a:r>
              <a:rPr lang="nb-NO" dirty="0"/>
              <a:t>Vel 2 hyllemeter med 46 protokoller.</a:t>
            </a:r>
          </a:p>
          <a:p>
            <a:r>
              <a:rPr lang="nb-NO" dirty="0"/>
              <a:t>Trolldomssakene i Finnmark, tingbok særlig nr. 6,7,8,9 og 10</a:t>
            </a:r>
          </a:p>
          <a:p>
            <a:endParaRPr lang="nb-NO" dirty="0"/>
          </a:p>
          <a:p>
            <a:pPr marL="0" indent="0">
              <a:buNone/>
            </a:pPr>
            <a:r>
              <a:rPr lang="nb-NO" dirty="0"/>
              <a:t>Tinget som:</a:t>
            </a:r>
          </a:p>
          <a:p>
            <a:r>
              <a:rPr lang="nb-NO" dirty="0"/>
              <a:t>Rettsorgan, tvistesaker</a:t>
            </a:r>
          </a:p>
          <a:p>
            <a:r>
              <a:rPr lang="nb-NO" dirty="0"/>
              <a:t>Skatteting</a:t>
            </a:r>
          </a:p>
          <a:p>
            <a:r>
              <a:rPr lang="nb-NO" dirty="0"/>
              <a:t>Publiseringsorgan</a:t>
            </a:r>
          </a:p>
          <a:p>
            <a:endParaRPr lang="nb-NO" dirty="0"/>
          </a:p>
          <a:p>
            <a:r>
              <a:rPr lang="nb-NO" dirty="0"/>
              <a:t>Sjelden god kilde til hverdagsliv for folk i små kyst- og fiskevær langt mot nord – og de beste rettskildene vi har i Norge fra 1600-tallet</a:t>
            </a:r>
          </a:p>
          <a:p>
            <a:pPr marL="0" indent="0">
              <a:buNone/>
            </a:pPr>
            <a:r>
              <a:rPr lang="nb-NO" dirty="0"/>
              <a:t> </a:t>
            </a:r>
          </a:p>
          <a:p>
            <a:r>
              <a:rPr lang="en-US" dirty="0" err="1"/>
              <a:t>Inngår</a:t>
            </a:r>
            <a:r>
              <a:rPr lang="en-US" dirty="0"/>
              <a:t> </a:t>
            </a:r>
            <a:r>
              <a:rPr lang="en-US" dirty="0" err="1"/>
              <a:t>som</a:t>
            </a:r>
            <a:r>
              <a:rPr lang="en-US" dirty="0"/>
              <a:t> </a:t>
            </a:r>
            <a:r>
              <a:rPr lang="en-US" dirty="0" err="1"/>
              <a:t>en</a:t>
            </a:r>
            <a:r>
              <a:rPr lang="en-US" dirty="0"/>
              <a:t> del av UNESCOSs </a:t>
            </a:r>
            <a:r>
              <a:rPr lang="en-US" i="1" dirty="0"/>
              <a:t>Memory of the World- </a:t>
            </a:r>
            <a:r>
              <a:rPr lang="en-US" dirty="0"/>
              <a:t>program, </a:t>
            </a:r>
            <a:r>
              <a:rPr lang="en-US" dirty="0" err="1"/>
              <a:t>fra</a:t>
            </a:r>
            <a:r>
              <a:rPr lang="en-US" dirty="0"/>
              <a:t> 2012. </a:t>
            </a:r>
            <a:r>
              <a:rPr lang="en-US" dirty="0" err="1"/>
              <a:t>Tilsier</a:t>
            </a:r>
            <a:r>
              <a:rPr lang="en-US" dirty="0"/>
              <a:t> </a:t>
            </a:r>
            <a:r>
              <a:rPr lang="en-US" dirty="0" err="1"/>
              <a:t>spesielt</a:t>
            </a:r>
            <a:r>
              <a:rPr lang="en-US" dirty="0"/>
              <a:t> </a:t>
            </a:r>
            <a:r>
              <a:rPr lang="en-US" dirty="0" err="1"/>
              <a:t>arkivvern</a:t>
            </a:r>
            <a:r>
              <a:rPr lang="en-US" dirty="0"/>
              <a:t>.</a:t>
            </a:r>
          </a:p>
          <a:p>
            <a:endParaRPr lang="nb-NO" dirty="0"/>
          </a:p>
        </p:txBody>
      </p:sp>
    </p:spTree>
    <p:extLst>
      <p:ext uri="{BB962C8B-B14F-4D97-AF65-F5344CB8AC3E}">
        <p14:creationId xmlns:p14="http://schemas.microsoft.com/office/powerpoint/2010/main" val="3660915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4089011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044056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3962961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8388801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2909317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78827058"/>
      </p:ext>
    </p:extLst>
  </p:cSld>
  <p:clrMapOvr>
    <a:masterClrMapping/>
  </p:clrMapOvr>
</p:sld>
</file>

<file path=ppt/theme/theme1.xml><?xml version="1.0" encoding="utf-8"?>
<a:theme xmlns:a="http://schemas.openxmlformats.org/drawingml/2006/main" name="UiTMal_rod">
  <a:themeElements>
    <a:clrScheme name="Egendefinert 5">
      <a:dk1>
        <a:sysClr val="windowText" lastClr="000000"/>
      </a:dk1>
      <a:lt1>
        <a:sysClr val="window" lastClr="FFFFFF"/>
      </a:lt1>
      <a:dk2>
        <a:srgbClr val="00617F"/>
      </a:dk2>
      <a:lt2>
        <a:srgbClr val="EEECE1"/>
      </a:lt2>
      <a:accent1>
        <a:srgbClr val="00617F"/>
      </a:accent1>
      <a:accent2>
        <a:srgbClr val="CB343B"/>
      </a:accent2>
      <a:accent3>
        <a:srgbClr val="15718F"/>
      </a:accent3>
      <a:accent4>
        <a:srgbClr val="59A1A2"/>
      </a:accent4>
      <a:accent5>
        <a:srgbClr val="26828C"/>
      </a:accent5>
      <a:accent6>
        <a:srgbClr val="DE7C00"/>
      </a:accent6>
      <a:hlink>
        <a:srgbClr val="007396"/>
      </a:hlink>
      <a:folHlink>
        <a:srgbClr val="A6BBC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UiTMal_rod">
  <a:themeElements>
    <a:clrScheme name="Egendefinert 5">
      <a:dk1>
        <a:sysClr val="windowText" lastClr="000000"/>
      </a:dk1>
      <a:lt1>
        <a:sysClr val="window" lastClr="FFFFFF"/>
      </a:lt1>
      <a:dk2>
        <a:srgbClr val="00617F"/>
      </a:dk2>
      <a:lt2>
        <a:srgbClr val="EEECE1"/>
      </a:lt2>
      <a:accent1>
        <a:srgbClr val="00617F"/>
      </a:accent1>
      <a:accent2>
        <a:srgbClr val="CB343B"/>
      </a:accent2>
      <a:accent3>
        <a:srgbClr val="15718F"/>
      </a:accent3>
      <a:accent4>
        <a:srgbClr val="59A1A2"/>
      </a:accent4>
      <a:accent5>
        <a:srgbClr val="26828C"/>
      </a:accent5>
      <a:accent6>
        <a:srgbClr val="DE7C00"/>
      </a:accent6>
      <a:hlink>
        <a:srgbClr val="007396"/>
      </a:hlink>
      <a:folHlink>
        <a:srgbClr val="A6BBC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746</TotalTime>
  <Words>1488</Words>
  <Application>Microsoft Office PowerPoint</Application>
  <PresentationFormat>On-screen Show (4:3)</PresentationFormat>
  <Paragraphs>176</Paragraphs>
  <Slides>24</Slides>
  <Notes>20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24</vt:i4>
      </vt:variant>
    </vt:vector>
  </HeadingPairs>
  <TitlesOfParts>
    <vt:vector size="30" baseType="lpstr">
      <vt:lpstr>Arial</vt:lpstr>
      <vt:lpstr>Calibri</vt:lpstr>
      <vt:lpstr>Open Sans</vt:lpstr>
      <vt:lpstr>Verdana</vt:lpstr>
      <vt:lpstr>UiTMal_rod</vt:lpstr>
      <vt:lpstr>1_UiTMal_rod</vt:lpstr>
      <vt:lpstr>Forskning på de historiske trolldomsprosessene   Hva forteller rettsarkivene  </vt:lpstr>
      <vt:lpstr>PowerPoint Presentation</vt:lpstr>
      <vt:lpstr>TINGBØKER FRA FINNMARK 1620-1813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Trolldomsforfølgelsen i nord – fylke (region), omfang, kjønn og etnisitet</vt:lpstr>
      <vt:lpstr>Trolldomskriminalitet i Finnmark Utfallet av rettsprosessene </vt:lpstr>
      <vt:lpstr>Særdrag</vt:lpstr>
      <vt:lpstr>PowerPoint Presentation</vt:lpstr>
      <vt:lpstr>Lovgivning 1617 og forfølgelse i nord</vt:lpstr>
      <vt:lpstr>Betydning for kystværene</vt:lpstr>
      <vt:lpstr>Trollkvinnene - Hvem var de?</vt:lpstr>
      <vt:lpstr>Tilståelsene</vt:lpstr>
      <vt:lpstr>DOMEN</vt:lpstr>
      <vt:lpstr>1609 brevet – C4 til de to lensinnehaverne i Nord-Norge</vt:lpstr>
      <vt:lpstr>SAMISK MAGI</vt:lpstr>
      <vt:lpstr>PowerPoint Presentation</vt:lpstr>
      <vt:lpstr>HEKSEMONUMENTET I VARDØ   STEILNESET MINNESTED</vt:lpstr>
      <vt:lpstr> TROLLDOMSSTUDIER ved UIT - ARKIVBASERT</vt:lpstr>
    </vt:vector>
  </TitlesOfParts>
  <Company>University of Tromsø</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EINAR NIEMI OG TROLLKVINNENE FRA VADSØ</dc:title>
  <dc:creator>Windows User</dc:creator>
  <cp:lastModifiedBy>Ingvild Helene Torheim Isaksen</cp:lastModifiedBy>
  <cp:revision>91</cp:revision>
  <cp:lastPrinted>2015-09-21T08:20:05Z</cp:lastPrinted>
  <dcterms:created xsi:type="dcterms:W3CDTF">2014-09-15T10:41:27Z</dcterms:created>
  <dcterms:modified xsi:type="dcterms:W3CDTF">2023-08-16T08:31:25Z</dcterms:modified>
</cp:coreProperties>
</file>