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Lst>
  <p:sldSz cx="50399950" cy="35999738"/>
  <p:notesSz cx="9144000" cy="6858000"/>
  <p:defaultTextStyle>
    <a:defPPr>
      <a:defRPr lang="nb-NO"/>
    </a:defPPr>
    <a:lvl1pPr marL="0" algn="l" defTabSz="4147170" rtl="0" eaLnBrk="1" latinLnBrk="0" hangingPunct="1">
      <a:defRPr sz="8164" kern="1200">
        <a:solidFill>
          <a:schemeClr val="tx1"/>
        </a:solidFill>
        <a:latin typeface="+mn-lt"/>
        <a:ea typeface="+mn-ea"/>
        <a:cs typeface="+mn-cs"/>
      </a:defRPr>
    </a:lvl1pPr>
    <a:lvl2pPr marL="2073585" algn="l" defTabSz="4147170" rtl="0" eaLnBrk="1" latinLnBrk="0" hangingPunct="1">
      <a:defRPr sz="8164" kern="1200">
        <a:solidFill>
          <a:schemeClr val="tx1"/>
        </a:solidFill>
        <a:latin typeface="+mn-lt"/>
        <a:ea typeface="+mn-ea"/>
        <a:cs typeface="+mn-cs"/>
      </a:defRPr>
    </a:lvl2pPr>
    <a:lvl3pPr marL="4147170" algn="l" defTabSz="4147170" rtl="0" eaLnBrk="1" latinLnBrk="0" hangingPunct="1">
      <a:defRPr sz="8164" kern="1200">
        <a:solidFill>
          <a:schemeClr val="tx1"/>
        </a:solidFill>
        <a:latin typeface="+mn-lt"/>
        <a:ea typeface="+mn-ea"/>
        <a:cs typeface="+mn-cs"/>
      </a:defRPr>
    </a:lvl3pPr>
    <a:lvl4pPr marL="6220755" algn="l" defTabSz="4147170" rtl="0" eaLnBrk="1" latinLnBrk="0" hangingPunct="1">
      <a:defRPr sz="8164" kern="1200">
        <a:solidFill>
          <a:schemeClr val="tx1"/>
        </a:solidFill>
        <a:latin typeface="+mn-lt"/>
        <a:ea typeface="+mn-ea"/>
        <a:cs typeface="+mn-cs"/>
      </a:defRPr>
    </a:lvl4pPr>
    <a:lvl5pPr marL="8294340" algn="l" defTabSz="4147170" rtl="0" eaLnBrk="1" latinLnBrk="0" hangingPunct="1">
      <a:defRPr sz="8164" kern="1200">
        <a:solidFill>
          <a:schemeClr val="tx1"/>
        </a:solidFill>
        <a:latin typeface="+mn-lt"/>
        <a:ea typeface="+mn-ea"/>
        <a:cs typeface="+mn-cs"/>
      </a:defRPr>
    </a:lvl5pPr>
    <a:lvl6pPr marL="10367924" algn="l" defTabSz="4147170" rtl="0" eaLnBrk="1" latinLnBrk="0" hangingPunct="1">
      <a:defRPr sz="8164" kern="1200">
        <a:solidFill>
          <a:schemeClr val="tx1"/>
        </a:solidFill>
        <a:latin typeface="+mn-lt"/>
        <a:ea typeface="+mn-ea"/>
        <a:cs typeface="+mn-cs"/>
      </a:defRPr>
    </a:lvl6pPr>
    <a:lvl7pPr marL="12441509" algn="l" defTabSz="4147170" rtl="0" eaLnBrk="1" latinLnBrk="0" hangingPunct="1">
      <a:defRPr sz="8164" kern="1200">
        <a:solidFill>
          <a:schemeClr val="tx1"/>
        </a:solidFill>
        <a:latin typeface="+mn-lt"/>
        <a:ea typeface="+mn-ea"/>
        <a:cs typeface="+mn-cs"/>
      </a:defRPr>
    </a:lvl7pPr>
    <a:lvl8pPr marL="14515094" algn="l" defTabSz="4147170" rtl="0" eaLnBrk="1" latinLnBrk="0" hangingPunct="1">
      <a:defRPr sz="8164" kern="1200">
        <a:solidFill>
          <a:schemeClr val="tx1"/>
        </a:solidFill>
        <a:latin typeface="+mn-lt"/>
        <a:ea typeface="+mn-ea"/>
        <a:cs typeface="+mn-cs"/>
      </a:defRPr>
    </a:lvl8pPr>
    <a:lvl9pPr marL="16588679" algn="l" defTabSz="4147170" rtl="0" eaLnBrk="1" latinLnBrk="0" hangingPunct="1">
      <a:defRPr sz="8164"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1338" userDrawn="1">
          <p15:clr>
            <a:srgbClr val="A4A3A4"/>
          </p15:clr>
        </p15:guide>
        <p15:guide id="2" pos="9973"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laudia Rodriguez-Aranda" initials="CR" lastIdx="3" clrIdx="0">
    <p:extLst>
      <p:ext uri="{19B8F6BF-5375-455C-9EA6-DF929625EA0E}">
        <p15:presenceInfo xmlns:p15="http://schemas.microsoft.com/office/powerpoint/2012/main" userId="S-1-5-21-73586283-162531612-1417001333-11131" providerId="AD"/>
      </p:ext>
    </p:extLst>
  </p:cmAuthor>
  <p:cmAuthor id="2" name="Susana Angelica Castro Chavira" initials="SACC" lastIdx="5" clrIdx="1">
    <p:extLst>
      <p:ext uri="{19B8F6BF-5375-455C-9EA6-DF929625EA0E}">
        <p15:presenceInfo xmlns:p15="http://schemas.microsoft.com/office/powerpoint/2012/main" userId="S-1-5-21-73586283-162531612-1417001333-17535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494" autoAdjust="0"/>
    <p:restoredTop sz="94660"/>
  </p:normalViewPr>
  <p:slideViewPr>
    <p:cSldViewPr snapToGrid="0">
      <p:cViewPr varScale="1">
        <p:scale>
          <a:sx n="25" d="100"/>
          <a:sy n="25" d="100"/>
        </p:scale>
        <p:origin x="984" y="24"/>
      </p:cViewPr>
      <p:guideLst>
        <p:guide orient="horz" pos="11338"/>
        <p:guide pos="9973"/>
      </p:guideLst>
    </p:cSldViewPr>
  </p:slideViewPr>
  <p:notesTextViewPr>
    <p:cViewPr>
      <p:scale>
        <a:sx n="1" d="1"/>
        <a:sy n="1" d="1"/>
      </p:scale>
      <p:origin x="0" y="0"/>
    </p:cViewPr>
  </p:notesTextViewPr>
  <p:gridSpacing cx="360000" cy="360000"/>
</p:viewPr>
</file>

<file path=ppt/_rels/presentation.xml.rels><?xml version="1.0" encoding="UTF-8" standalone="yes"?>
<Relationships xmlns="http://schemas.openxmlformats.org/package/2006/relationships"><Relationship Id="rId3" Type="http://schemas.openxmlformats.org/officeDocument/2006/relationships/commentAuthors" Target="commentAuthors.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F72C110-F399-4048-AE60-890A58B4101E}"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nb-NO"/>
        </a:p>
      </dgm:t>
    </dgm:pt>
    <dgm:pt modelId="{10AA816E-E08A-411D-A47E-7FB0C0CB1902}">
      <dgm:prSet phldrT="[Tekst]" custT="1"/>
      <dgm:spPr/>
      <dgm:t>
        <a:bodyPr/>
        <a:lstStyle/>
        <a:p>
          <a:r>
            <a:rPr lang="en-US" sz="3200" b="1" noProof="0" dirty="0" smtClean="0"/>
            <a:t>ASSESSMENT CONDITIONS</a:t>
          </a:r>
        </a:p>
      </dgm:t>
    </dgm:pt>
    <dgm:pt modelId="{570A7BDF-2AA4-430B-B5EE-51A6D121A5BC}" type="parTrans" cxnId="{43091D3B-94FA-47A6-9150-2FDA2AD14462}">
      <dgm:prSet/>
      <dgm:spPr/>
      <dgm:t>
        <a:bodyPr/>
        <a:lstStyle/>
        <a:p>
          <a:endParaRPr lang="en-US" sz="3200" noProof="0" dirty="0"/>
        </a:p>
      </dgm:t>
    </dgm:pt>
    <dgm:pt modelId="{0D985FD8-0C94-4DA0-A2F0-695FAB31F42B}" type="sibTrans" cxnId="{43091D3B-94FA-47A6-9150-2FDA2AD14462}">
      <dgm:prSet/>
      <dgm:spPr/>
      <dgm:t>
        <a:bodyPr/>
        <a:lstStyle/>
        <a:p>
          <a:endParaRPr lang="en-US" sz="3200" noProof="0" dirty="0"/>
        </a:p>
      </dgm:t>
    </dgm:pt>
    <dgm:pt modelId="{6082BF56-CED2-4AD0-AB08-25369744883F}">
      <dgm:prSet phldrT="[Tekst]" custT="1"/>
      <dgm:spPr/>
      <dgm:t>
        <a:bodyPr/>
        <a:lstStyle/>
        <a:p>
          <a:r>
            <a:rPr lang="en-US" sz="3200" noProof="0" dirty="0" smtClean="0"/>
            <a:t>Baseline</a:t>
          </a:r>
        </a:p>
        <a:p>
          <a:r>
            <a:rPr lang="en-US" sz="3200" noProof="0" dirty="0" smtClean="0"/>
            <a:t>(gait alone)</a:t>
          </a:r>
          <a:endParaRPr lang="en-US" sz="3200" noProof="0" dirty="0"/>
        </a:p>
      </dgm:t>
    </dgm:pt>
    <dgm:pt modelId="{B461227D-86F8-491A-ACF1-3707FDE99813}" type="parTrans" cxnId="{89DF4E48-6A57-4DA1-8848-6149DA9A781A}">
      <dgm:prSet/>
      <dgm:spPr/>
      <dgm:t>
        <a:bodyPr/>
        <a:lstStyle/>
        <a:p>
          <a:endParaRPr lang="en-US" sz="3200" noProof="0" dirty="0"/>
        </a:p>
      </dgm:t>
    </dgm:pt>
    <dgm:pt modelId="{E8D92AB7-9169-4C54-8E78-D0C91BDAA48D}" type="sibTrans" cxnId="{89DF4E48-6A57-4DA1-8848-6149DA9A781A}">
      <dgm:prSet/>
      <dgm:spPr/>
      <dgm:t>
        <a:bodyPr/>
        <a:lstStyle/>
        <a:p>
          <a:endParaRPr lang="en-US" sz="3200" noProof="0" dirty="0"/>
        </a:p>
      </dgm:t>
    </dgm:pt>
    <dgm:pt modelId="{17507C96-4C28-4496-9CCF-B27916515DA1}">
      <dgm:prSet phldrT="[Tekst]" custT="1"/>
      <dgm:spPr>
        <a:solidFill>
          <a:schemeClr val="accent4">
            <a:lumMod val="20000"/>
            <a:lumOff val="80000"/>
            <a:alpha val="90000"/>
          </a:schemeClr>
        </a:solidFill>
        <a:ln>
          <a:solidFill>
            <a:schemeClr val="accent1">
              <a:lumMod val="50000"/>
            </a:schemeClr>
          </a:solidFill>
        </a:ln>
      </dgm:spPr>
      <dgm:t>
        <a:bodyPr/>
        <a:lstStyle/>
        <a:p>
          <a:r>
            <a:rPr lang="en-US" sz="3200" b="1" noProof="0" dirty="0" smtClean="0"/>
            <a:t>Baseline – BL</a:t>
          </a:r>
        </a:p>
        <a:p>
          <a:r>
            <a:rPr lang="en-US" sz="3200" noProof="0" dirty="0" smtClean="0"/>
            <a:t>(not listening)</a:t>
          </a:r>
          <a:endParaRPr lang="en-US" sz="3200" noProof="0" dirty="0"/>
        </a:p>
      </dgm:t>
    </dgm:pt>
    <dgm:pt modelId="{A02CB532-B861-4C0E-A7FA-53DDA9893FEF}" type="parTrans" cxnId="{53D6D44B-1952-4482-B4AA-33B6F2FB98FC}">
      <dgm:prSet/>
      <dgm:spPr/>
      <dgm:t>
        <a:bodyPr/>
        <a:lstStyle/>
        <a:p>
          <a:endParaRPr lang="en-US" sz="3200" noProof="0" dirty="0"/>
        </a:p>
      </dgm:t>
    </dgm:pt>
    <dgm:pt modelId="{805BA56A-8B75-4DDF-B8BC-4E24996A4A7E}" type="sibTrans" cxnId="{53D6D44B-1952-4482-B4AA-33B6F2FB98FC}">
      <dgm:prSet/>
      <dgm:spPr/>
      <dgm:t>
        <a:bodyPr/>
        <a:lstStyle/>
        <a:p>
          <a:endParaRPr lang="en-US" sz="3200" noProof="0" dirty="0"/>
        </a:p>
      </dgm:t>
    </dgm:pt>
    <dgm:pt modelId="{5E672FC1-1CF8-402C-81E5-30ECC6040A58}">
      <dgm:prSet phldrT="[Tekst]" custT="1"/>
      <dgm:spPr/>
      <dgm:t>
        <a:bodyPr/>
        <a:lstStyle/>
        <a:p>
          <a:r>
            <a:rPr lang="en-US" sz="3200" noProof="0" dirty="0" smtClean="0"/>
            <a:t>Dual-Task</a:t>
          </a:r>
        </a:p>
        <a:p>
          <a:r>
            <a:rPr lang="en-US" sz="3200" noProof="0" dirty="0" smtClean="0"/>
            <a:t>(gait + listening)</a:t>
          </a:r>
          <a:endParaRPr lang="en-US" sz="3200" noProof="0" dirty="0"/>
        </a:p>
      </dgm:t>
    </dgm:pt>
    <dgm:pt modelId="{3F838088-FDD6-4123-853C-DB99D0C71BB6}" type="parTrans" cxnId="{79DD4B69-AE9E-496F-A90C-5CCA7F8985AD}">
      <dgm:prSet/>
      <dgm:spPr/>
      <dgm:t>
        <a:bodyPr/>
        <a:lstStyle/>
        <a:p>
          <a:endParaRPr lang="en-US" sz="3200" noProof="0" dirty="0"/>
        </a:p>
      </dgm:t>
    </dgm:pt>
    <dgm:pt modelId="{53D64432-F02B-4076-84E0-520BDDC1F945}" type="sibTrans" cxnId="{79DD4B69-AE9E-496F-A90C-5CCA7F8985AD}">
      <dgm:prSet/>
      <dgm:spPr/>
      <dgm:t>
        <a:bodyPr/>
        <a:lstStyle/>
        <a:p>
          <a:endParaRPr lang="en-US" sz="3200" noProof="0" dirty="0"/>
        </a:p>
      </dgm:t>
    </dgm:pt>
    <dgm:pt modelId="{5D8F5C12-DA4D-4722-8FDC-6B9901574897}">
      <dgm:prSet phldrT="[Tekst]" custT="1"/>
      <dgm:spPr>
        <a:solidFill>
          <a:schemeClr val="accent4">
            <a:lumMod val="20000"/>
            <a:lumOff val="80000"/>
            <a:alpha val="90000"/>
          </a:schemeClr>
        </a:solidFill>
        <a:ln>
          <a:solidFill>
            <a:schemeClr val="accent1">
              <a:lumMod val="50000"/>
            </a:schemeClr>
          </a:solidFill>
        </a:ln>
      </dgm:spPr>
      <dgm:t>
        <a:bodyPr/>
        <a:lstStyle/>
        <a:p>
          <a:r>
            <a:rPr lang="en-US" sz="3200" b="1" noProof="0" dirty="0" smtClean="0"/>
            <a:t>Non-forced – NF</a:t>
          </a:r>
        </a:p>
        <a:p>
          <a:r>
            <a:rPr lang="en-US" sz="3200" noProof="0" dirty="0" smtClean="0"/>
            <a:t>(unrestricted attention)</a:t>
          </a:r>
          <a:endParaRPr lang="en-US" sz="3200" noProof="0" dirty="0"/>
        </a:p>
      </dgm:t>
    </dgm:pt>
    <dgm:pt modelId="{FDA00BEC-63C0-4F74-82B7-15EBEC07F019}" type="parTrans" cxnId="{447745DF-3AFC-482C-A25B-41AC39752627}">
      <dgm:prSet/>
      <dgm:spPr/>
      <dgm:t>
        <a:bodyPr/>
        <a:lstStyle/>
        <a:p>
          <a:endParaRPr lang="en-US" sz="3200" noProof="0" dirty="0"/>
        </a:p>
      </dgm:t>
    </dgm:pt>
    <dgm:pt modelId="{8E854FB2-7EE8-4F07-A497-5E63929B1FC9}" type="sibTrans" cxnId="{447745DF-3AFC-482C-A25B-41AC39752627}">
      <dgm:prSet/>
      <dgm:spPr/>
      <dgm:t>
        <a:bodyPr/>
        <a:lstStyle/>
        <a:p>
          <a:endParaRPr lang="en-US" sz="3200" noProof="0" dirty="0"/>
        </a:p>
      </dgm:t>
    </dgm:pt>
    <dgm:pt modelId="{E46DEF01-34BA-4BDA-A858-9FC0F27C9898}">
      <dgm:prSet phldrT="[Tekst]" custT="1"/>
      <dgm:spPr>
        <a:solidFill>
          <a:schemeClr val="accent4">
            <a:lumMod val="20000"/>
            <a:lumOff val="80000"/>
            <a:alpha val="90000"/>
          </a:schemeClr>
        </a:solidFill>
        <a:ln>
          <a:solidFill>
            <a:schemeClr val="accent1">
              <a:lumMod val="50000"/>
            </a:schemeClr>
          </a:solidFill>
        </a:ln>
      </dgm:spPr>
      <dgm:t>
        <a:bodyPr/>
        <a:lstStyle/>
        <a:p>
          <a:r>
            <a:rPr lang="en-US" sz="3200" b="1" noProof="0" dirty="0" smtClean="0"/>
            <a:t>Forced right – FR</a:t>
          </a:r>
        </a:p>
        <a:p>
          <a:r>
            <a:rPr lang="en-US" sz="3200" noProof="0" dirty="0" smtClean="0"/>
            <a:t>(right ear listening)</a:t>
          </a:r>
          <a:endParaRPr lang="en-US" sz="3200" noProof="0" dirty="0"/>
        </a:p>
      </dgm:t>
    </dgm:pt>
    <dgm:pt modelId="{A09E08A0-01D0-4BFF-AC0E-DBAF786700EA}" type="parTrans" cxnId="{F088E789-9E74-4C57-B5F2-2FB1546FC109}">
      <dgm:prSet/>
      <dgm:spPr/>
      <dgm:t>
        <a:bodyPr/>
        <a:lstStyle/>
        <a:p>
          <a:endParaRPr lang="en-US" sz="3200" noProof="0" dirty="0"/>
        </a:p>
      </dgm:t>
    </dgm:pt>
    <dgm:pt modelId="{22CECB59-3EF2-46F7-8ABD-E9357AD0C2D2}" type="sibTrans" cxnId="{F088E789-9E74-4C57-B5F2-2FB1546FC109}">
      <dgm:prSet/>
      <dgm:spPr/>
      <dgm:t>
        <a:bodyPr/>
        <a:lstStyle/>
        <a:p>
          <a:endParaRPr lang="en-US" sz="3200" noProof="0" dirty="0"/>
        </a:p>
      </dgm:t>
    </dgm:pt>
    <dgm:pt modelId="{464E14A5-0B51-4015-873A-837D2A49100D}">
      <dgm:prSet phldrT="[Tekst]" custT="1"/>
      <dgm:spPr>
        <a:solidFill>
          <a:schemeClr val="accent4">
            <a:lumMod val="20000"/>
            <a:lumOff val="80000"/>
            <a:alpha val="90000"/>
          </a:schemeClr>
        </a:solidFill>
        <a:ln>
          <a:solidFill>
            <a:schemeClr val="accent1">
              <a:lumMod val="50000"/>
            </a:schemeClr>
          </a:solidFill>
        </a:ln>
      </dgm:spPr>
      <dgm:t>
        <a:bodyPr/>
        <a:lstStyle/>
        <a:p>
          <a:r>
            <a:rPr lang="en-US" sz="3200" b="1" noProof="0" dirty="0" smtClean="0"/>
            <a:t>Forced left – FL</a:t>
          </a:r>
        </a:p>
        <a:p>
          <a:r>
            <a:rPr lang="en-US" sz="3200" noProof="0" dirty="0" smtClean="0"/>
            <a:t>(left ear listening)</a:t>
          </a:r>
          <a:endParaRPr lang="en-US" sz="3200" noProof="0" dirty="0"/>
        </a:p>
      </dgm:t>
    </dgm:pt>
    <dgm:pt modelId="{54827584-4585-4EB6-8986-AF20D1F583B3}" type="parTrans" cxnId="{9EA61EB1-2AB7-4845-AFCA-65850014CAB4}">
      <dgm:prSet/>
      <dgm:spPr/>
      <dgm:t>
        <a:bodyPr/>
        <a:lstStyle/>
        <a:p>
          <a:endParaRPr lang="en-US" sz="3200" noProof="0" dirty="0"/>
        </a:p>
      </dgm:t>
    </dgm:pt>
    <dgm:pt modelId="{AADF4950-9F4A-4BAF-A86E-C5AB83928084}" type="sibTrans" cxnId="{9EA61EB1-2AB7-4845-AFCA-65850014CAB4}">
      <dgm:prSet/>
      <dgm:spPr/>
      <dgm:t>
        <a:bodyPr/>
        <a:lstStyle/>
        <a:p>
          <a:endParaRPr lang="en-US" sz="3200" noProof="0" dirty="0"/>
        </a:p>
      </dgm:t>
    </dgm:pt>
    <dgm:pt modelId="{3D60745F-BEAB-474E-87FE-17ED8ADC25CE}" type="pres">
      <dgm:prSet presAssocID="{1F72C110-F399-4048-AE60-890A58B4101E}" presName="hierChild1" presStyleCnt="0">
        <dgm:presLayoutVars>
          <dgm:chPref val="1"/>
          <dgm:dir/>
          <dgm:animOne val="branch"/>
          <dgm:animLvl val="lvl"/>
          <dgm:resizeHandles/>
        </dgm:presLayoutVars>
      </dgm:prSet>
      <dgm:spPr/>
      <dgm:t>
        <a:bodyPr/>
        <a:lstStyle/>
        <a:p>
          <a:endParaRPr lang="nb-NO"/>
        </a:p>
      </dgm:t>
    </dgm:pt>
    <dgm:pt modelId="{7A144E1F-96A7-4E44-806F-804CE6E8D011}" type="pres">
      <dgm:prSet presAssocID="{10AA816E-E08A-411D-A47E-7FB0C0CB1902}" presName="hierRoot1" presStyleCnt="0"/>
      <dgm:spPr/>
    </dgm:pt>
    <dgm:pt modelId="{B4BF8201-5FDB-467B-B297-390E39D1F056}" type="pres">
      <dgm:prSet presAssocID="{10AA816E-E08A-411D-A47E-7FB0C0CB1902}" presName="composite" presStyleCnt="0"/>
      <dgm:spPr/>
    </dgm:pt>
    <dgm:pt modelId="{0AA4DA9A-257B-4CE1-A49C-5C7C6D2BFCD1}" type="pres">
      <dgm:prSet presAssocID="{10AA816E-E08A-411D-A47E-7FB0C0CB1902}" presName="background" presStyleLbl="node0" presStyleIdx="0" presStyleCnt="1"/>
      <dgm:spPr/>
    </dgm:pt>
    <dgm:pt modelId="{0E63EFFC-933E-4585-B822-AA5000E71577}" type="pres">
      <dgm:prSet presAssocID="{10AA816E-E08A-411D-A47E-7FB0C0CB1902}" presName="text" presStyleLbl="fgAcc0" presStyleIdx="0" presStyleCnt="1" custScaleX="184353" custScaleY="82458">
        <dgm:presLayoutVars>
          <dgm:chPref val="3"/>
        </dgm:presLayoutVars>
      </dgm:prSet>
      <dgm:spPr/>
      <dgm:t>
        <a:bodyPr/>
        <a:lstStyle/>
        <a:p>
          <a:endParaRPr lang="nb-NO"/>
        </a:p>
      </dgm:t>
    </dgm:pt>
    <dgm:pt modelId="{100515A1-B5FE-4FCE-B393-230DD64F3AA7}" type="pres">
      <dgm:prSet presAssocID="{10AA816E-E08A-411D-A47E-7FB0C0CB1902}" presName="hierChild2" presStyleCnt="0"/>
      <dgm:spPr/>
    </dgm:pt>
    <dgm:pt modelId="{BA1AB0BB-35C3-4D36-8357-3FB394686523}" type="pres">
      <dgm:prSet presAssocID="{B461227D-86F8-491A-ACF1-3707FDE99813}" presName="Name10" presStyleLbl="parChTrans1D2" presStyleIdx="0" presStyleCnt="2"/>
      <dgm:spPr/>
      <dgm:t>
        <a:bodyPr/>
        <a:lstStyle/>
        <a:p>
          <a:endParaRPr lang="nb-NO"/>
        </a:p>
      </dgm:t>
    </dgm:pt>
    <dgm:pt modelId="{2863CAE2-DCCF-4D8C-A4FD-72A95FEC201B}" type="pres">
      <dgm:prSet presAssocID="{6082BF56-CED2-4AD0-AB08-25369744883F}" presName="hierRoot2" presStyleCnt="0"/>
      <dgm:spPr/>
    </dgm:pt>
    <dgm:pt modelId="{99C20B18-593A-432B-8127-06EC298F1D6B}" type="pres">
      <dgm:prSet presAssocID="{6082BF56-CED2-4AD0-AB08-25369744883F}" presName="composite2" presStyleCnt="0"/>
      <dgm:spPr/>
    </dgm:pt>
    <dgm:pt modelId="{99564B19-67EE-443B-B194-5AA3913432DD}" type="pres">
      <dgm:prSet presAssocID="{6082BF56-CED2-4AD0-AB08-25369744883F}" presName="background2" presStyleLbl="node2" presStyleIdx="0" presStyleCnt="2"/>
      <dgm:spPr/>
    </dgm:pt>
    <dgm:pt modelId="{7A0AF055-1525-4444-82C9-7F88C22429CC}" type="pres">
      <dgm:prSet presAssocID="{6082BF56-CED2-4AD0-AB08-25369744883F}" presName="text2" presStyleLbl="fgAcc2" presStyleIdx="0" presStyleCnt="2">
        <dgm:presLayoutVars>
          <dgm:chPref val="3"/>
        </dgm:presLayoutVars>
      </dgm:prSet>
      <dgm:spPr/>
      <dgm:t>
        <a:bodyPr/>
        <a:lstStyle/>
        <a:p>
          <a:endParaRPr lang="nb-NO"/>
        </a:p>
      </dgm:t>
    </dgm:pt>
    <dgm:pt modelId="{86DE5105-BCA3-4E0D-82F3-38535D631769}" type="pres">
      <dgm:prSet presAssocID="{6082BF56-CED2-4AD0-AB08-25369744883F}" presName="hierChild3" presStyleCnt="0"/>
      <dgm:spPr/>
    </dgm:pt>
    <dgm:pt modelId="{5D1E6364-57D9-4E4E-A558-3A6751144337}" type="pres">
      <dgm:prSet presAssocID="{A02CB532-B861-4C0E-A7FA-53DDA9893FEF}" presName="Name17" presStyleLbl="parChTrans1D3" presStyleIdx="0" presStyleCnt="4"/>
      <dgm:spPr/>
      <dgm:t>
        <a:bodyPr/>
        <a:lstStyle/>
        <a:p>
          <a:endParaRPr lang="nb-NO"/>
        </a:p>
      </dgm:t>
    </dgm:pt>
    <dgm:pt modelId="{9ABD9821-6D02-4AC9-9027-F880D73A3E2D}" type="pres">
      <dgm:prSet presAssocID="{17507C96-4C28-4496-9CCF-B27916515DA1}" presName="hierRoot3" presStyleCnt="0"/>
      <dgm:spPr/>
    </dgm:pt>
    <dgm:pt modelId="{57BB80B3-197D-4E57-B832-18935011FC43}" type="pres">
      <dgm:prSet presAssocID="{17507C96-4C28-4496-9CCF-B27916515DA1}" presName="composite3" presStyleCnt="0"/>
      <dgm:spPr/>
    </dgm:pt>
    <dgm:pt modelId="{BFA893AE-C69E-4FD6-A8A7-F580666C915F}" type="pres">
      <dgm:prSet presAssocID="{17507C96-4C28-4496-9CCF-B27916515DA1}" presName="background3" presStyleLbl="node3" presStyleIdx="0" presStyleCnt="4"/>
      <dgm:spPr>
        <a:solidFill>
          <a:schemeClr val="accent1">
            <a:lumMod val="50000"/>
          </a:schemeClr>
        </a:solidFill>
      </dgm:spPr>
    </dgm:pt>
    <dgm:pt modelId="{AC4CA86B-38E9-41DF-9E93-72F3A1C23306}" type="pres">
      <dgm:prSet presAssocID="{17507C96-4C28-4496-9CCF-B27916515DA1}" presName="text3" presStyleLbl="fgAcc3" presStyleIdx="0" presStyleCnt="4">
        <dgm:presLayoutVars>
          <dgm:chPref val="3"/>
        </dgm:presLayoutVars>
      </dgm:prSet>
      <dgm:spPr/>
      <dgm:t>
        <a:bodyPr/>
        <a:lstStyle/>
        <a:p>
          <a:endParaRPr lang="nb-NO"/>
        </a:p>
      </dgm:t>
    </dgm:pt>
    <dgm:pt modelId="{9F739184-B251-4061-A89C-328CDB6C47E5}" type="pres">
      <dgm:prSet presAssocID="{17507C96-4C28-4496-9CCF-B27916515DA1}" presName="hierChild4" presStyleCnt="0"/>
      <dgm:spPr/>
    </dgm:pt>
    <dgm:pt modelId="{B43DB52A-48FA-4E52-BC76-2D588C40CC6A}" type="pres">
      <dgm:prSet presAssocID="{3F838088-FDD6-4123-853C-DB99D0C71BB6}" presName="Name10" presStyleLbl="parChTrans1D2" presStyleIdx="1" presStyleCnt="2"/>
      <dgm:spPr/>
      <dgm:t>
        <a:bodyPr/>
        <a:lstStyle/>
        <a:p>
          <a:endParaRPr lang="nb-NO"/>
        </a:p>
      </dgm:t>
    </dgm:pt>
    <dgm:pt modelId="{FCA08738-D842-414B-99A2-25D7D40BB37A}" type="pres">
      <dgm:prSet presAssocID="{5E672FC1-1CF8-402C-81E5-30ECC6040A58}" presName="hierRoot2" presStyleCnt="0"/>
      <dgm:spPr/>
    </dgm:pt>
    <dgm:pt modelId="{B6039AEE-4ED3-465B-9B0F-5A30DF15D84A}" type="pres">
      <dgm:prSet presAssocID="{5E672FC1-1CF8-402C-81E5-30ECC6040A58}" presName="composite2" presStyleCnt="0"/>
      <dgm:spPr/>
    </dgm:pt>
    <dgm:pt modelId="{D022AAC1-A1F9-42B9-8E3F-D6459416735E}" type="pres">
      <dgm:prSet presAssocID="{5E672FC1-1CF8-402C-81E5-30ECC6040A58}" presName="background2" presStyleLbl="node2" presStyleIdx="1" presStyleCnt="2"/>
      <dgm:spPr/>
    </dgm:pt>
    <dgm:pt modelId="{7C078485-414A-4C06-9D90-1CEF0432EC80}" type="pres">
      <dgm:prSet presAssocID="{5E672FC1-1CF8-402C-81E5-30ECC6040A58}" presName="text2" presStyleLbl="fgAcc2" presStyleIdx="1" presStyleCnt="2">
        <dgm:presLayoutVars>
          <dgm:chPref val="3"/>
        </dgm:presLayoutVars>
      </dgm:prSet>
      <dgm:spPr/>
      <dgm:t>
        <a:bodyPr/>
        <a:lstStyle/>
        <a:p>
          <a:endParaRPr lang="nb-NO"/>
        </a:p>
      </dgm:t>
    </dgm:pt>
    <dgm:pt modelId="{1C05F779-6696-49FD-B254-541293C6BF08}" type="pres">
      <dgm:prSet presAssocID="{5E672FC1-1CF8-402C-81E5-30ECC6040A58}" presName="hierChild3" presStyleCnt="0"/>
      <dgm:spPr/>
    </dgm:pt>
    <dgm:pt modelId="{57CD1EC1-7439-494E-B30C-AE21A3D09FA7}" type="pres">
      <dgm:prSet presAssocID="{FDA00BEC-63C0-4F74-82B7-15EBEC07F019}" presName="Name17" presStyleLbl="parChTrans1D3" presStyleIdx="1" presStyleCnt="4"/>
      <dgm:spPr/>
      <dgm:t>
        <a:bodyPr/>
        <a:lstStyle/>
        <a:p>
          <a:endParaRPr lang="nb-NO"/>
        </a:p>
      </dgm:t>
    </dgm:pt>
    <dgm:pt modelId="{457927E8-DD13-4045-BD5C-059C670EE8DA}" type="pres">
      <dgm:prSet presAssocID="{5D8F5C12-DA4D-4722-8FDC-6B9901574897}" presName="hierRoot3" presStyleCnt="0"/>
      <dgm:spPr/>
    </dgm:pt>
    <dgm:pt modelId="{5E5C3566-CF9C-4F5F-9603-5D9B2376D82B}" type="pres">
      <dgm:prSet presAssocID="{5D8F5C12-DA4D-4722-8FDC-6B9901574897}" presName="composite3" presStyleCnt="0"/>
      <dgm:spPr/>
    </dgm:pt>
    <dgm:pt modelId="{77DF624D-9D8B-41FA-B6C4-E3DF516F9707}" type="pres">
      <dgm:prSet presAssocID="{5D8F5C12-DA4D-4722-8FDC-6B9901574897}" presName="background3" presStyleLbl="node3" presStyleIdx="1" presStyleCnt="4"/>
      <dgm:spPr>
        <a:solidFill>
          <a:schemeClr val="accent1">
            <a:lumMod val="50000"/>
          </a:schemeClr>
        </a:solidFill>
      </dgm:spPr>
    </dgm:pt>
    <dgm:pt modelId="{994C21C3-0961-4801-B753-DE109D212126}" type="pres">
      <dgm:prSet presAssocID="{5D8F5C12-DA4D-4722-8FDC-6B9901574897}" presName="text3" presStyleLbl="fgAcc3" presStyleIdx="1" presStyleCnt="4">
        <dgm:presLayoutVars>
          <dgm:chPref val="3"/>
        </dgm:presLayoutVars>
      </dgm:prSet>
      <dgm:spPr/>
      <dgm:t>
        <a:bodyPr/>
        <a:lstStyle/>
        <a:p>
          <a:endParaRPr lang="nb-NO"/>
        </a:p>
      </dgm:t>
    </dgm:pt>
    <dgm:pt modelId="{99D181F8-3E78-499A-BB66-73C76F20282F}" type="pres">
      <dgm:prSet presAssocID="{5D8F5C12-DA4D-4722-8FDC-6B9901574897}" presName="hierChild4" presStyleCnt="0"/>
      <dgm:spPr/>
    </dgm:pt>
    <dgm:pt modelId="{31871855-E1A7-4BF7-B6AF-ABC842E7828A}" type="pres">
      <dgm:prSet presAssocID="{A09E08A0-01D0-4BFF-AC0E-DBAF786700EA}" presName="Name17" presStyleLbl="parChTrans1D3" presStyleIdx="2" presStyleCnt="4"/>
      <dgm:spPr/>
      <dgm:t>
        <a:bodyPr/>
        <a:lstStyle/>
        <a:p>
          <a:endParaRPr lang="nb-NO"/>
        </a:p>
      </dgm:t>
    </dgm:pt>
    <dgm:pt modelId="{2D0FE886-70F6-4636-BF92-721522DC8269}" type="pres">
      <dgm:prSet presAssocID="{E46DEF01-34BA-4BDA-A858-9FC0F27C9898}" presName="hierRoot3" presStyleCnt="0"/>
      <dgm:spPr/>
    </dgm:pt>
    <dgm:pt modelId="{D365BE5F-0F3F-4D31-AEA4-7DA08E4BE0D3}" type="pres">
      <dgm:prSet presAssocID="{E46DEF01-34BA-4BDA-A858-9FC0F27C9898}" presName="composite3" presStyleCnt="0"/>
      <dgm:spPr/>
    </dgm:pt>
    <dgm:pt modelId="{468F3D76-8CD8-4F7A-8D2D-931B78001386}" type="pres">
      <dgm:prSet presAssocID="{E46DEF01-34BA-4BDA-A858-9FC0F27C9898}" presName="background3" presStyleLbl="node3" presStyleIdx="2" presStyleCnt="4"/>
      <dgm:spPr>
        <a:solidFill>
          <a:schemeClr val="accent1">
            <a:lumMod val="50000"/>
          </a:schemeClr>
        </a:solidFill>
      </dgm:spPr>
    </dgm:pt>
    <dgm:pt modelId="{1E4F2246-A1EA-4AC9-9DF9-1D18FBEC5A16}" type="pres">
      <dgm:prSet presAssocID="{E46DEF01-34BA-4BDA-A858-9FC0F27C9898}" presName="text3" presStyleLbl="fgAcc3" presStyleIdx="2" presStyleCnt="4">
        <dgm:presLayoutVars>
          <dgm:chPref val="3"/>
        </dgm:presLayoutVars>
      </dgm:prSet>
      <dgm:spPr/>
      <dgm:t>
        <a:bodyPr/>
        <a:lstStyle/>
        <a:p>
          <a:endParaRPr lang="nb-NO"/>
        </a:p>
      </dgm:t>
    </dgm:pt>
    <dgm:pt modelId="{722F7ABA-506E-4EB7-A8E4-D6A74C77BB8C}" type="pres">
      <dgm:prSet presAssocID="{E46DEF01-34BA-4BDA-A858-9FC0F27C9898}" presName="hierChild4" presStyleCnt="0"/>
      <dgm:spPr/>
    </dgm:pt>
    <dgm:pt modelId="{D164476F-CD18-4796-A096-DEB998EA578E}" type="pres">
      <dgm:prSet presAssocID="{54827584-4585-4EB6-8986-AF20D1F583B3}" presName="Name17" presStyleLbl="parChTrans1D3" presStyleIdx="3" presStyleCnt="4"/>
      <dgm:spPr/>
      <dgm:t>
        <a:bodyPr/>
        <a:lstStyle/>
        <a:p>
          <a:endParaRPr lang="nb-NO"/>
        </a:p>
      </dgm:t>
    </dgm:pt>
    <dgm:pt modelId="{E8892F89-241E-4317-A83D-144A62861E6D}" type="pres">
      <dgm:prSet presAssocID="{464E14A5-0B51-4015-873A-837D2A49100D}" presName="hierRoot3" presStyleCnt="0"/>
      <dgm:spPr/>
    </dgm:pt>
    <dgm:pt modelId="{7E3ED901-A31A-4C52-A8F2-18570F3BF2C4}" type="pres">
      <dgm:prSet presAssocID="{464E14A5-0B51-4015-873A-837D2A49100D}" presName="composite3" presStyleCnt="0"/>
      <dgm:spPr/>
    </dgm:pt>
    <dgm:pt modelId="{55EBB9A4-1C02-419F-9D21-1823A60C3F71}" type="pres">
      <dgm:prSet presAssocID="{464E14A5-0B51-4015-873A-837D2A49100D}" presName="background3" presStyleLbl="node3" presStyleIdx="3" presStyleCnt="4"/>
      <dgm:spPr>
        <a:solidFill>
          <a:schemeClr val="accent1">
            <a:lumMod val="50000"/>
          </a:schemeClr>
        </a:solidFill>
      </dgm:spPr>
    </dgm:pt>
    <dgm:pt modelId="{1CBA3AC9-AB9E-4676-A9D0-708A0D09622A}" type="pres">
      <dgm:prSet presAssocID="{464E14A5-0B51-4015-873A-837D2A49100D}" presName="text3" presStyleLbl="fgAcc3" presStyleIdx="3" presStyleCnt="4">
        <dgm:presLayoutVars>
          <dgm:chPref val="3"/>
        </dgm:presLayoutVars>
      </dgm:prSet>
      <dgm:spPr/>
      <dgm:t>
        <a:bodyPr/>
        <a:lstStyle/>
        <a:p>
          <a:endParaRPr lang="nb-NO"/>
        </a:p>
      </dgm:t>
    </dgm:pt>
    <dgm:pt modelId="{039F7C8F-FBCD-4A50-895F-1E581A812C2F}" type="pres">
      <dgm:prSet presAssocID="{464E14A5-0B51-4015-873A-837D2A49100D}" presName="hierChild4" presStyleCnt="0"/>
      <dgm:spPr/>
    </dgm:pt>
  </dgm:ptLst>
  <dgm:cxnLst>
    <dgm:cxn modelId="{AED3E8AD-70E4-41E7-9AB6-F0AF8AE42EFF}" type="presOf" srcId="{17507C96-4C28-4496-9CCF-B27916515DA1}" destId="{AC4CA86B-38E9-41DF-9E93-72F3A1C23306}" srcOrd="0" destOrd="0" presId="urn:microsoft.com/office/officeart/2005/8/layout/hierarchy1"/>
    <dgm:cxn modelId="{D22E9DB0-5665-4C97-9F05-4D5D4D099F7C}" type="presOf" srcId="{A09E08A0-01D0-4BFF-AC0E-DBAF786700EA}" destId="{31871855-E1A7-4BF7-B6AF-ABC842E7828A}" srcOrd="0" destOrd="0" presId="urn:microsoft.com/office/officeart/2005/8/layout/hierarchy1"/>
    <dgm:cxn modelId="{79DD4B69-AE9E-496F-A90C-5CCA7F8985AD}" srcId="{10AA816E-E08A-411D-A47E-7FB0C0CB1902}" destId="{5E672FC1-1CF8-402C-81E5-30ECC6040A58}" srcOrd="1" destOrd="0" parTransId="{3F838088-FDD6-4123-853C-DB99D0C71BB6}" sibTransId="{53D64432-F02B-4076-84E0-520BDDC1F945}"/>
    <dgm:cxn modelId="{68849061-2921-4D35-BF7F-8B35A7DC2861}" type="presOf" srcId="{1F72C110-F399-4048-AE60-890A58B4101E}" destId="{3D60745F-BEAB-474E-87FE-17ED8ADC25CE}" srcOrd="0" destOrd="0" presId="urn:microsoft.com/office/officeart/2005/8/layout/hierarchy1"/>
    <dgm:cxn modelId="{545F2819-CF83-4D6F-BDE0-1089153A5297}" type="presOf" srcId="{54827584-4585-4EB6-8986-AF20D1F583B3}" destId="{D164476F-CD18-4796-A096-DEB998EA578E}" srcOrd="0" destOrd="0" presId="urn:microsoft.com/office/officeart/2005/8/layout/hierarchy1"/>
    <dgm:cxn modelId="{9117B173-3813-4259-8723-993359F5D9F1}" type="presOf" srcId="{A02CB532-B861-4C0E-A7FA-53DDA9893FEF}" destId="{5D1E6364-57D9-4E4E-A558-3A6751144337}" srcOrd="0" destOrd="0" presId="urn:microsoft.com/office/officeart/2005/8/layout/hierarchy1"/>
    <dgm:cxn modelId="{4876317D-DEE5-4206-97B6-8D3DD4E4CE56}" type="presOf" srcId="{464E14A5-0B51-4015-873A-837D2A49100D}" destId="{1CBA3AC9-AB9E-4676-A9D0-708A0D09622A}" srcOrd="0" destOrd="0" presId="urn:microsoft.com/office/officeart/2005/8/layout/hierarchy1"/>
    <dgm:cxn modelId="{53D6D44B-1952-4482-B4AA-33B6F2FB98FC}" srcId="{6082BF56-CED2-4AD0-AB08-25369744883F}" destId="{17507C96-4C28-4496-9CCF-B27916515DA1}" srcOrd="0" destOrd="0" parTransId="{A02CB532-B861-4C0E-A7FA-53DDA9893FEF}" sibTransId="{805BA56A-8B75-4DDF-B8BC-4E24996A4A7E}"/>
    <dgm:cxn modelId="{A841BD86-B4A9-451E-A56A-B214D2720B48}" type="presOf" srcId="{10AA816E-E08A-411D-A47E-7FB0C0CB1902}" destId="{0E63EFFC-933E-4585-B822-AA5000E71577}" srcOrd="0" destOrd="0" presId="urn:microsoft.com/office/officeart/2005/8/layout/hierarchy1"/>
    <dgm:cxn modelId="{424AC6AC-7771-4B6A-95FF-501D248E72D6}" type="presOf" srcId="{E46DEF01-34BA-4BDA-A858-9FC0F27C9898}" destId="{1E4F2246-A1EA-4AC9-9DF9-1D18FBEC5A16}" srcOrd="0" destOrd="0" presId="urn:microsoft.com/office/officeart/2005/8/layout/hierarchy1"/>
    <dgm:cxn modelId="{43091D3B-94FA-47A6-9150-2FDA2AD14462}" srcId="{1F72C110-F399-4048-AE60-890A58B4101E}" destId="{10AA816E-E08A-411D-A47E-7FB0C0CB1902}" srcOrd="0" destOrd="0" parTransId="{570A7BDF-2AA4-430B-B5EE-51A6D121A5BC}" sibTransId="{0D985FD8-0C94-4DA0-A2F0-695FAB31F42B}"/>
    <dgm:cxn modelId="{D005440E-2471-40BE-91E8-080930511E1F}" type="presOf" srcId="{FDA00BEC-63C0-4F74-82B7-15EBEC07F019}" destId="{57CD1EC1-7439-494E-B30C-AE21A3D09FA7}" srcOrd="0" destOrd="0" presId="urn:microsoft.com/office/officeart/2005/8/layout/hierarchy1"/>
    <dgm:cxn modelId="{447745DF-3AFC-482C-A25B-41AC39752627}" srcId="{5E672FC1-1CF8-402C-81E5-30ECC6040A58}" destId="{5D8F5C12-DA4D-4722-8FDC-6B9901574897}" srcOrd="0" destOrd="0" parTransId="{FDA00BEC-63C0-4F74-82B7-15EBEC07F019}" sibTransId="{8E854FB2-7EE8-4F07-A497-5E63929B1FC9}"/>
    <dgm:cxn modelId="{7EEF5BF0-0D1F-46C1-960F-79762EDC0E36}" type="presOf" srcId="{5E672FC1-1CF8-402C-81E5-30ECC6040A58}" destId="{7C078485-414A-4C06-9D90-1CEF0432EC80}" srcOrd="0" destOrd="0" presId="urn:microsoft.com/office/officeart/2005/8/layout/hierarchy1"/>
    <dgm:cxn modelId="{CC9DB3CB-AAD3-4AFB-9AE2-AA1FE697A57E}" type="presOf" srcId="{6082BF56-CED2-4AD0-AB08-25369744883F}" destId="{7A0AF055-1525-4444-82C9-7F88C22429CC}" srcOrd="0" destOrd="0" presId="urn:microsoft.com/office/officeart/2005/8/layout/hierarchy1"/>
    <dgm:cxn modelId="{DBD8D7EC-9FDE-46BB-A2DB-0901E6B25C33}" type="presOf" srcId="{B461227D-86F8-491A-ACF1-3707FDE99813}" destId="{BA1AB0BB-35C3-4D36-8357-3FB394686523}" srcOrd="0" destOrd="0" presId="urn:microsoft.com/office/officeart/2005/8/layout/hierarchy1"/>
    <dgm:cxn modelId="{89DF4E48-6A57-4DA1-8848-6149DA9A781A}" srcId="{10AA816E-E08A-411D-A47E-7FB0C0CB1902}" destId="{6082BF56-CED2-4AD0-AB08-25369744883F}" srcOrd="0" destOrd="0" parTransId="{B461227D-86F8-491A-ACF1-3707FDE99813}" sibTransId="{E8D92AB7-9169-4C54-8E78-D0C91BDAA48D}"/>
    <dgm:cxn modelId="{F088E789-9E74-4C57-B5F2-2FB1546FC109}" srcId="{5E672FC1-1CF8-402C-81E5-30ECC6040A58}" destId="{E46DEF01-34BA-4BDA-A858-9FC0F27C9898}" srcOrd="1" destOrd="0" parTransId="{A09E08A0-01D0-4BFF-AC0E-DBAF786700EA}" sibTransId="{22CECB59-3EF2-46F7-8ABD-E9357AD0C2D2}"/>
    <dgm:cxn modelId="{DC969DFC-920C-4529-9186-DDBE8A170453}" type="presOf" srcId="{5D8F5C12-DA4D-4722-8FDC-6B9901574897}" destId="{994C21C3-0961-4801-B753-DE109D212126}" srcOrd="0" destOrd="0" presId="urn:microsoft.com/office/officeart/2005/8/layout/hierarchy1"/>
    <dgm:cxn modelId="{09680161-EC2E-4C45-A722-55563AB6A1FB}" type="presOf" srcId="{3F838088-FDD6-4123-853C-DB99D0C71BB6}" destId="{B43DB52A-48FA-4E52-BC76-2D588C40CC6A}" srcOrd="0" destOrd="0" presId="urn:microsoft.com/office/officeart/2005/8/layout/hierarchy1"/>
    <dgm:cxn modelId="{9EA61EB1-2AB7-4845-AFCA-65850014CAB4}" srcId="{5E672FC1-1CF8-402C-81E5-30ECC6040A58}" destId="{464E14A5-0B51-4015-873A-837D2A49100D}" srcOrd="2" destOrd="0" parTransId="{54827584-4585-4EB6-8986-AF20D1F583B3}" sibTransId="{AADF4950-9F4A-4BAF-A86E-C5AB83928084}"/>
    <dgm:cxn modelId="{872967FF-99E3-4787-9E5C-539AB773670D}" type="presParOf" srcId="{3D60745F-BEAB-474E-87FE-17ED8ADC25CE}" destId="{7A144E1F-96A7-4E44-806F-804CE6E8D011}" srcOrd="0" destOrd="0" presId="urn:microsoft.com/office/officeart/2005/8/layout/hierarchy1"/>
    <dgm:cxn modelId="{D868CE7A-88EE-4866-9952-026CDB622DCA}" type="presParOf" srcId="{7A144E1F-96A7-4E44-806F-804CE6E8D011}" destId="{B4BF8201-5FDB-467B-B297-390E39D1F056}" srcOrd="0" destOrd="0" presId="urn:microsoft.com/office/officeart/2005/8/layout/hierarchy1"/>
    <dgm:cxn modelId="{ECEB0D80-12B2-4FB9-B0F7-61C860D4D953}" type="presParOf" srcId="{B4BF8201-5FDB-467B-B297-390E39D1F056}" destId="{0AA4DA9A-257B-4CE1-A49C-5C7C6D2BFCD1}" srcOrd="0" destOrd="0" presId="urn:microsoft.com/office/officeart/2005/8/layout/hierarchy1"/>
    <dgm:cxn modelId="{41CC17BC-44B5-4885-B23F-5992531A67BD}" type="presParOf" srcId="{B4BF8201-5FDB-467B-B297-390E39D1F056}" destId="{0E63EFFC-933E-4585-B822-AA5000E71577}" srcOrd="1" destOrd="0" presId="urn:microsoft.com/office/officeart/2005/8/layout/hierarchy1"/>
    <dgm:cxn modelId="{9F0A7840-42DC-4A99-A8A6-175BD911D864}" type="presParOf" srcId="{7A144E1F-96A7-4E44-806F-804CE6E8D011}" destId="{100515A1-B5FE-4FCE-B393-230DD64F3AA7}" srcOrd="1" destOrd="0" presId="urn:microsoft.com/office/officeart/2005/8/layout/hierarchy1"/>
    <dgm:cxn modelId="{58D7890F-E271-478E-BEEC-EAACBA04E353}" type="presParOf" srcId="{100515A1-B5FE-4FCE-B393-230DD64F3AA7}" destId="{BA1AB0BB-35C3-4D36-8357-3FB394686523}" srcOrd="0" destOrd="0" presId="urn:microsoft.com/office/officeart/2005/8/layout/hierarchy1"/>
    <dgm:cxn modelId="{67BEA043-47B1-4754-A326-BA1506DEDF39}" type="presParOf" srcId="{100515A1-B5FE-4FCE-B393-230DD64F3AA7}" destId="{2863CAE2-DCCF-4D8C-A4FD-72A95FEC201B}" srcOrd="1" destOrd="0" presId="urn:microsoft.com/office/officeart/2005/8/layout/hierarchy1"/>
    <dgm:cxn modelId="{4E6A284C-41AF-4313-8B8A-1166F623D6A3}" type="presParOf" srcId="{2863CAE2-DCCF-4D8C-A4FD-72A95FEC201B}" destId="{99C20B18-593A-432B-8127-06EC298F1D6B}" srcOrd="0" destOrd="0" presId="urn:microsoft.com/office/officeart/2005/8/layout/hierarchy1"/>
    <dgm:cxn modelId="{4F361BBF-3895-46EC-B05A-CF79D99C0EF4}" type="presParOf" srcId="{99C20B18-593A-432B-8127-06EC298F1D6B}" destId="{99564B19-67EE-443B-B194-5AA3913432DD}" srcOrd="0" destOrd="0" presId="urn:microsoft.com/office/officeart/2005/8/layout/hierarchy1"/>
    <dgm:cxn modelId="{D08325BF-A7FB-4B8B-83CA-8E4B839D7723}" type="presParOf" srcId="{99C20B18-593A-432B-8127-06EC298F1D6B}" destId="{7A0AF055-1525-4444-82C9-7F88C22429CC}" srcOrd="1" destOrd="0" presId="urn:microsoft.com/office/officeart/2005/8/layout/hierarchy1"/>
    <dgm:cxn modelId="{A2A8AE3E-50BD-4694-A04F-53265C04381B}" type="presParOf" srcId="{2863CAE2-DCCF-4D8C-A4FD-72A95FEC201B}" destId="{86DE5105-BCA3-4E0D-82F3-38535D631769}" srcOrd="1" destOrd="0" presId="urn:microsoft.com/office/officeart/2005/8/layout/hierarchy1"/>
    <dgm:cxn modelId="{FBFA116B-7B6C-42EE-8E71-D1C9A6DCDE94}" type="presParOf" srcId="{86DE5105-BCA3-4E0D-82F3-38535D631769}" destId="{5D1E6364-57D9-4E4E-A558-3A6751144337}" srcOrd="0" destOrd="0" presId="urn:microsoft.com/office/officeart/2005/8/layout/hierarchy1"/>
    <dgm:cxn modelId="{AC266D4B-7926-4A37-9F1F-5E85450BD85E}" type="presParOf" srcId="{86DE5105-BCA3-4E0D-82F3-38535D631769}" destId="{9ABD9821-6D02-4AC9-9027-F880D73A3E2D}" srcOrd="1" destOrd="0" presId="urn:microsoft.com/office/officeart/2005/8/layout/hierarchy1"/>
    <dgm:cxn modelId="{779DE1DE-68A9-43DD-9009-2FE49CCDAE6F}" type="presParOf" srcId="{9ABD9821-6D02-4AC9-9027-F880D73A3E2D}" destId="{57BB80B3-197D-4E57-B832-18935011FC43}" srcOrd="0" destOrd="0" presId="urn:microsoft.com/office/officeart/2005/8/layout/hierarchy1"/>
    <dgm:cxn modelId="{E163DDDD-7067-4CC5-9425-3C0FDE77FA73}" type="presParOf" srcId="{57BB80B3-197D-4E57-B832-18935011FC43}" destId="{BFA893AE-C69E-4FD6-A8A7-F580666C915F}" srcOrd="0" destOrd="0" presId="urn:microsoft.com/office/officeart/2005/8/layout/hierarchy1"/>
    <dgm:cxn modelId="{0E09262B-6FC7-44D0-BBC7-49F8A3A8B62D}" type="presParOf" srcId="{57BB80B3-197D-4E57-B832-18935011FC43}" destId="{AC4CA86B-38E9-41DF-9E93-72F3A1C23306}" srcOrd="1" destOrd="0" presId="urn:microsoft.com/office/officeart/2005/8/layout/hierarchy1"/>
    <dgm:cxn modelId="{37A9C0DF-8F63-494B-93B1-9B6E6EC26AE8}" type="presParOf" srcId="{9ABD9821-6D02-4AC9-9027-F880D73A3E2D}" destId="{9F739184-B251-4061-A89C-328CDB6C47E5}" srcOrd="1" destOrd="0" presId="urn:microsoft.com/office/officeart/2005/8/layout/hierarchy1"/>
    <dgm:cxn modelId="{879C6659-EB4F-4EFB-AD95-3D326455A3D1}" type="presParOf" srcId="{100515A1-B5FE-4FCE-B393-230DD64F3AA7}" destId="{B43DB52A-48FA-4E52-BC76-2D588C40CC6A}" srcOrd="2" destOrd="0" presId="urn:microsoft.com/office/officeart/2005/8/layout/hierarchy1"/>
    <dgm:cxn modelId="{E0E50329-D9F4-4773-BCE4-4D043A0F48EA}" type="presParOf" srcId="{100515A1-B5FE-4FCE-B393-230DD64F3AA7}" destId="{FCA08738-D842-414B-99A2-25D7D40BB37A}" srcOrd="3" destOrd="0" presId="urn:microsoft.com/office/officeart/2005/8/layout/hierarchy1"/>
    <dgm:cxn modelId="{AFA8FD53-7F3B-432E-B981-B63410D53880}" type="presParOf" srcId="{FCA08738-D842-414B-99A2-25D7D40BB37A}" destId="{B6039AEE-4ED3-465B-9B0F-5A30DF15D84A}" srcOrd="0" destOrd="0" presId="urn:microsoft.com/office/officeart/2005/8/layout/hierarchy1"/>
    <dgm:cxn modelId="{FBFD4262-AECD-4D4A-9A4D-F4B9537A1AC8}" type="presParOf" srcId="{B6039AEE-4ED3-465B-9B0F-5A30DF15D84A}" destId="{D022AAC1-A1F9-42B9-8E3F-D6459416735E}" srcOrd="0" destOrd="0" presId="urn:microsoft.com/office/officeart/2005/8/layout/hierarchy1"/>
    <dgm:cxn modelId="{3919634A-E2F8-469F-90CC-AD61497DD770}" type="presParOf" srcId="{B6039AEE-4ED3-465B-9B0F-5A30DF15D84A}" destId="{7C078485-414A-4C06-9D90-1CEF0432EC80}" srcOrd="1" destOrd="0" presId="urn:microsoft.com/office/officeart/2005/8/layout/hierarchy1"/>
    <dgm:cxn modelId="{89A344C9-0F41-440E-AB2A-279A2AC0BAA1}" type="presParOf" srcId="{FCA08738-D842-414B-99A2-25D7D40BB37A}" destId="{1C05F779-6696-49FD-B254-541293C6BF08}" srcOrd="1" destOrd="0" presId="urn:microsoft.com/office/officeart/2005/8/layout/hierarchy1"/>
    <dgm:cxn modelId="{FCB6EBED-E984-4755-AE55-6B8FC40F80CD}" type="presParOf" srcId="{1C05F779-6696-49FD-B254-541293C6BF08}" destId="{57CD1EC1-7439-494E-B30C-AE21A3D09FA7}" srcOrd="0" destOrd="0" presId="urn:microsoft.com/office/officeart/2005/8/layout/hierarchy1"/>
    <dgm:cxn modelId="{BA8A4460-0FAD-4522-8C1F-02332076D290}" type="presParOf" srcId="{1C05F779-6696-49FD-B254-541293C6BF08}" destId="{457927E8-DD13-4045-BD5C-059C670EE8DA}" srcOrd="1" destOrd="0" presId="urn:microsoft.com/office/officeart/2005/8/layout/hierarchy1"/>
    <dgm:cxn modelId="{D590F562-A15F-494E-98E9-91293A17C894}" type="presParOf" srcId="{457927E8-DD13-4045-BD5C-059C670EE8DA}" destId="{5E5C3566-CF9C-4F5F-9603-5D9B2376D82B}" srcOrd="0" destOrd="0" presId="urn:microsoft.com/office/officeart/2005/8/layout/hierarchy1"/>
    <dgm:cxn modelId="{63319B29-FA1D-4499-BBF0-4D0A48B3DA8D}" type="presParOf" srcId="{5E5C3566-CF9C-4F5F-9603-5D9B2376D82B}" destId="{77DF624D-9D8B-41FA-B6C4-E3DF516F9707}" srcOrd="0" destOrd="0" presId="urn:microsoft.com/office/officeart/2005/8/layout/hierarchy1"/>
    <dgm:cxn modelId="{CA4F1532-4029-4905-B5A8-49285EC88A50}" type="presParOf" srcId="{5E5C3566-CF9C-4F5F-9603-5D9B2376D82B}" destId="{994C21C3-0961-4801-B753-DE109D212126}" srcOrd="1" destOrd="0" presId="urn:microsoft.com/office/officeart/2005/8/layout/hierarchy1"/>
    <dgm:cxn modelId="{02E46A3A-78B3-42AD-A7B8-4D5CBD5AC941}" type="presParOf" srcId="{457927E8-DD13-4045-BD5C-059C670EE8DA}" destId="{99D181F8-3E78-499A-BB66-73C76F20282F}" srcOrd="1" destOrd="0" presId="urn:microsoft.com/office/officeart/2005/8/layout/hierarchy1"/>
    <dgm:cxn modelId="{64C612DB-48BE-41A2-AAF3-0C66AF20501E}" type="presParOf" srcId="{1C05F779-6696-49FD-B254-541293C6BF08}" destId="{31871855-E1A7-4BF7-B6AF-ABC842E7828A}" srcOrd="2" destOrd="0" presId="urn:microsoft.com/office/officeart/2005/8/layout/hierarchy1"/>
    <dgm:cxn modelId="{325D1FD5-B51B-417A-97ED-8680D1961965}" type="presParOf" srcId="{1C05F779-6696-49FD-B254-541293C6BF08}" destId="{2D0FE886-70F6-4636-BF92-721522DC8269}" srcOrd="3" destOrd="0" presId="urn:microsoft.com/office/officeart/2005/8/layout/hierarchy1"/>
    <dgm:cxn modelId="{276CF5F8-43D8-4BEF-A9EE-0945E34F8192}" type="presParOf" srcId="{2D0FE886-70F6-4636-BF92-721522DC8269}" destId="{D365BE5F-0F3F-4D31-AEA4-7DA08E4BE0D3}" srcOrd="0" destOrd="0" presId="urn:microsoft.com/office/officeart/2005/8/layout/hierarchy1"/>
    <dgm:cxn modelId="{587541B5-2D1D-48D5-95F6-7369C39AC3E9}" type="presParOf" srcId="{D365BE5F-0F3F-4D31-AEA4-7DA08E4BE0D3}" destId="{468F3D76-8CD8-4F7A-8D2D-931B78001386}" srcOrd="0" destOrd="0" presId="urn:microsoft.com/office/officeart/2005/8/layout/hierarchy1"/>
    <dgm:cxn modelId="{31188819-F5FD-41B1-8551-F638FBE18C4C}" type="presParOf" srcId="{D365BE5F-0F3F-4D31-AEA4-7DA08E4BE0D3}" destId="{1E4F2246-A1EA-4AC9-9DF9-1D18FBEC5A16}" srcOrd="1" destOrd="0" presId="urn:microsoft.com/office/officeart/2005/8/layout/hierarchy1"/>
    <dgm:cxn modelId="{6850EA64-4963-4399-9A7B-8336862835B8}" type="presParOf" srcId="{2D0FE886-70F6-4636-BF92-721522DC8269}" destId="{722F7ABA-506E-4EB7-A8E4-D6A74C77BB8C}" srcOrd="1" destOrd="0" presId="urn:microsoft.com/office/officeart/2005/8/layout/hierarchy1"/>
    <dgm:cxn modelId="{7CEFED1A-C1B8-4EFD-B75E-43C82FC927A8}" type="presParOf" srcId="{1C05F779-6696-49FD-B254-541293C6BF08}" destId="{D164476F-CD18-4796-A096-DEB998EA578E}" srcOrd="4" destOrd="0" presId="urn:microsoft.com/office/officeart/2005/8/layout/hierarchy1"/>
    <dgm:cxn modelId="{42B16D96-0423-439E-9979-98BA3FD5D273}" type="presParOf" srcId="{1C05F779-6696-49FD-B254-541293C6BF08}" destId="{E8892F89-241E-4317-A83D-144A62861E6D}" srcOrd="5" destOrd="0" presId="urn:microsoft.com/office/officeart/2005/8/layout/hierarchy1"/>
    <dgm:cxn modelId="{189F4793-8E31-42A1-A2F8-13E68F9793CD}" type="presParOf" srcId="{E8892F89-241E-4317-A83D-144A62861E6D}" destId="{7E3ED901-A31A-4C52-A8F2-18570F3BF2C4}" srcOrd="0" destOrd="0" presId="urn:microsoft.com/office/officeart/2005/8/layout/hierarchy1"/>
    <dgm:cxn modelId="{C5CB5DAE-F791-4361-B6E0-C3CE644D8C7F}" type="presParOf" srcId="{7E3ED901-A31A-4C52-A8F2-18570F3BF2C4}" destId="{55EBB9A4-1C02-419F-9D21-1823A60C3F71}" srcOrd="0" destOrd="0" presId="urn:microsoft.com/office/officeart/2005/8/layout/hierarchy1"/>
    <dgm:cxn modelId="{A945EF42-613A-48F8-A5B8-6BCF813862E5}" type="presParOf" srcId="{7E3ED901-A31A-4C52-A8F2-18570F3BF2C4}" destId="{1CBA3AC9-AB9E-4676-A9D0-708A0D09622A}" srcOrd="1" destOrd="0" presId="urn:microsoft.com/office/officeart/2005/8/layout/hierarchy1"/>
    <dgm:cxn modelId="{2D38AE4A-11DB-4A24-8933-E1BBFD8427A4}" type="presParOf" srcId="{E8892F89-241E-4317-A83D-144A62861E6D}" destId="{039F7C8F-FBCD-4A50-895F-1E581A812C2F}" srcOrd="1" destOrd="0" presId="urn:microsoft.com/office/officeart/2005/8/layout/hierarchy1"/>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164476F-CD18-4796-A096-DEB998EA578E}">
      <dsp:nvSpPr>
        <dsp:cNvPr id="0" name=""/>
        <dsp:cNvSpPr/>
      </dsp:nvSpPr>
      <dsp:spPr>
        <a:xfrm>
          <a:off x="9351463" y="5722129"/>
          <a:ext cx="3879893" cy="923238"/>
        </a:xfrm>
        <a:custGeom>
          <a:avLst/>
          <a:gdLst/>
          <a:ahLst/>
          <a:cxnLst/>
          <a:rect l="0" t="0" r="0" b="0"/>
          <a:pathLst>
            <a:path>
              <a:moveTo>
                <a:pt x="0" y="0"/>
              </a:moveTo>
              <a:lnTo>
                <a:pt x="0" y="629160"/>
              </a:lnTo>
              <a:lnTo>
                <a:pt x="3879893" y="629160"/>
              </a:lnTo>
              <a:lnTo>
                <a:pt x="3879893" y="923238"/>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1871855-E1A7-4BF7-B6AF-ABC842E7828A}">
      <dsp:nvSpPr>
        <dsp:cNvPr id="0" name=""/>
        <dsp:cNvSpPr/>
      </dsp:nvSpPr>
      <dsp:spPr>
        <a:xfrm>
          <a:off x="9305743" y="5722129"/>
          <a:ext cx="91440" cy="923238"/>
        </a:xfrm>
        <a:custGeom>
          <a:avLst/>
          <a:gdLst/>
          <a:ahLst/>
          <a:cxnLst/>
          <a:rect l="0" t="0" r="0" b="0"/>
          <a:pathLst>
            <a:path>
              <a:moveTo>
                <a:pt x="45720" y="0"/>
              </a:moveTo>
              <a:lnTo>
                <a:pt x="45720" y="923238"/>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7CD1EC1-7439-494E-B30C-AE21A3D09FA7}">
      <dsp:nvSpPr>
        <dsp:cNvPr id="0" name=""/>
        <dsp:cNvSpPr/>
      </dsp:nvSpPr>
      <dsp:spPr>
        <a:xfrm>
          <a:off x="5471569" y="5722129"/>
          <a:ext cx="3879893" cy="923238"/>
        </a:xfrm>
        <a:custGeom>
          <a:avLst/>
          <a:gdLst/>
          <a:ahLst/>
          <a:cxnLst/>
          <a:rect l="0" t="0" r="0" b="0"/>
          <a:pathLst>
            <a:path>
              <a:moveTo>
                <a:pt x="3879893" y="0"/>
              </a:moveTo>
              <a:lnTo>
                <a:pt x="3879893" y="629160"/>
              </a:lnTo>
              <a:lnTo>
                <a:pt x="0" y="629160"/>
              </a:lnTo>
              <a:lnTo>
                <a:pt x="0" y="923238"/>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B43DB52A-48FA-4E52-BC76-2D588C40CC6A}">
      <dsp:nvSpPr>
        <dsp:cNvPr id="0" name=""/>
        <dsp:cNvSpPr/>
      </dsp:nvSpPr>
      <dsp:spPr>
        <a:xfrm>
          <a:off x="5471569" y="2783109"/>
          <a:ext cx="3879893" cy="923238"/>
        </a:xfrm>
        <a:custGeom>
          <a:avLst/>
          <a:gdLst/>
          <a:ahLst/>
          <a:cxnLst/>
          <a:rect l="0" t="0" r="0" b="0"/>
          <a:pathLst>
            <a:path>
              <a:moveTo>
                <a:pt x="0" y="0"/>
              </a:moveTo>
              <a:lnTo>
                <a:pt x="0" y="629160"/>
              </a:lnTo>
              <a:lnTo>
                <a:pt x="3879893" y="629160"/>
              </a:lnTo>
              <a:lnTo>
                <a:pt x="3879893" y="923238"/>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D1E6364-57D9-4E4E-A558-3A6751144337}">
      <dsp:nvSpPr>
        <dsp:cNvPr id="0" name=""/>
        <dsp:cNvSpPr/>
      </dsp:nvSpPr>
      <dsp:spPr>
        <a:xfrm>
          <a:off x="1545955" y="5722129"/>
          <a:ext cx="91440" cy="923238"/>
        </a:xfrm>
        <a:custGeom>
          <a:avLst/>
          <a:gdLst/>
          <a:ahLst/>
          <a:cxnLst/>
          <a:rect l="0" t="0" r="0" b="0"/>
          <a:pathLst>
            <a:path>
              <a:moveTo>
                <a:pt x="45720" y="0"/>
              </a:moveTo>
              <a:lnTo>
                <a:pt x="45720" y="923238"/>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BA1AB0BB-35C3-4D36-8357-3FB394686523}">
      <dsp:nvSpPr>
        <dsp:cNvPr id="0" name=""/>
        <dsp:cNvSpPr/>
      </dsp:nvSpPr>
      <dsp:spPr>
        <a:xfrm>
          <a:off x="1591675" y="2783109"/>
          <a:ext cx="3879893" cy="923238"/>
        </a:xfrm>
        <a:custGeom>
          <a:avLst/>
          <a:gdLst/>
          <a:ahLst/>
          <a:cxnLst/>
          <a:rect l="0" t="0" r="0" b="0"/>
          <a:pathLst>
            <a:path>
              <a:moveTo>
                <a:pt x="3879893" y="0"/>
              </a:moveTo>
              <a:lnTo>
                <a:pt x="3879893" y="629160"/>
              </a:lnTo>
              <a:lnTo>
                <a:pt x="0" y="629160"/>
              </a:lnTo>
              <a:lnTo>
                <a:pt x="0" y="923238"/>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AA4DA9A-257B-4CE1-A49C-5C7C6D2BFCD1}">
      <dsp:nvSpPr>
        <dsp:cNvPr id="0" name=""/>
        <dsp:cNvSpPr/>
      </dsp:nvSpPr>
      <dsp:spPr>
        <a:xfrm>
          <a:off x="2545464" y="1120936"/>
          <a:ext cx="5852209" cy="1662172"/>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E63EFFC-933E-4585-B822-AA5000E71577}">
      <dsp:nvSpPr>
        <dsp:cNvPr id="0" name=""/>
        <dsp:cNvSpPr/>
      </dsp:nvSpPr>
      <dsp:spPr>
        <a:xfrm>
          <a:off x="2898181" y="1456018"/>
          <a:ext cx="5852209" cy="1662172"/>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n-US" sz="3200" b="1" kern="1200" noProof="0" dirty="0" smtClean="0"/>
            <a:t>ASSESSMENT CONDITIONS</a:t>
          </a:r>
        </a:p>
      </dsp:txBody>
      <dsp:txXfrm>
        <a:off x="2946864" y="1504701"/>
        <a:ext cx="5754843" cy="1564806"/>
      </dsp:txXfrm>
    </dsp:sp>
    <dsp:sp modelId="{99564B19-67EE-443B-B194-5AA3913432DD}">
      <dsp:nvSpPr>
        <dsp:cNvPr id="0" name=""/>
        <dsp:cNvSpPr/>
      </dsp:nvSpPr>
      <dsp:spPr>
        <a:xfrm>
          <a:off x="4446" y="3706347"/>
          <a:ext cx="3174458" cy="201578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A0AF055-1525-4444-82C9-7F88C22429CC}">
      <dsp:nvSpPr>
        <dsp:cNvPr id="0" name=""/>
        <dsp:cNvSpPr/>
      </dsp:nvSpPr>
      <dsp:spPr>
        <a:xfrm>
          <a:off x="357163" y="4041429"/>
          <a:ext cx="3174458" cy="2015781"/>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n-US" sz="3200" kern="1200" noProof="0" dirty="0" smtClean="0"/>
            <a:t>Baseline</a:t>
          </a:r>
        </a:p>
        <a:p>
          <a:pPr lvl="0" algn="ctr" defTabSz="1422400">
            <a:lnSpc>
              <a:spcPct val="90000"/>
            </a:lnSpc>
            <a:spcBef>
              <a:spcPct val="0"/>
            </a:spcBef>
            <a:spcAft>
              <a:spcPct val="35000"/>
            </a:spcAft>
          </a:pPr>
          <a:r>
            <a:rPr lang="en-US" sz="3200" kern="1200" noProof="0" dirty="0" smtClean="0"/>
            <a:t>(gait alone)</a:t>
          </a:r>
          <a:endParaRPr lang="en-US" sz="3200" kern="1200" noProof="0" dirty="0"/>
        </a:p>
      </dsp:txBody>
      <dsp:txXfrm>
        <a:off x="416203" y="4100469"/>
        <a:ext cx="3056378" cy="1897701"/>
      </dsp:txXfrm>
    </dsp:sp>
    <dsp:sp modelId="{BFA893AE-C69E-4FD6-A8A7-F580666C915F}">
      <dsp:nvSpPr>
        <dsp:cNvPr id="0" name=""/>
        <dsp:cNvSpPr/>
      </dsp:nvSpPr>
      <dsp:spPr>
        <a:xfrm>
          <a:off x="4446" y="6645367"/>
          <a:ext cx="3174458" cy="2015781"/>
        </a:xfrm>
        <a:prstGeom prst="roundRect">
          <a:avLst>
            <a:gd name="adj" fmla="val 10000"/>
          </a:avLst>
        </a:prstGeom>
        <a:solidFill>
          <a:schemeClr val="accent1">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C4CA86B-38E9-41DF-9E93-72F3A1C23306}">
      <dsp:nvSpPr>
        <dsp:cNvPr id="0" name=""/>
        <dsp:cNvSpPr/>
      </dsp:nvSpPr>
      <dsp:spPr>
        <a:xfrm>
          <a:off x="357163" y="6980449"/>
          <a:ext cx="3174458" cy="2015781"/>
        </a:xfrm>
        <a:prstGeom prst="roundRect">
          <a:avLst>
            <a:gd name="adj" fmla="val 10000"/>
          </a:avLst>
        </a:prstGeom>
        <a:solidFill>
          <a:schemeClr val="accent4">
            <a:lumMod val="20000"/>
            <a:lumOff val="80000"/>
            <a:alpha val="90000"/>
          </a:schemeClr>
        </a:solidFill>
        <a:ln w="12700" cap="flat" cmpd="sng" algn="ctr">
          <a:solidFill>
            <a:schemeClr val="accent1">
              <a:lumMod val="5000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n-US" sz="3200" b="1" kern="1200" noProof="0" dirty="0" smtClean="0"/>
            <a:t>Baseline – BL</a:t>
          </a:r>
        </a:p>
        <a:p>
          <a:pPr lvl="0" algn="ctr" defTabSz="1422400">
            <a:lnSpc>
              <a:spcPct val="90000"/>
            </a:lnSpc>
            <a:spcBef>
              <a:spcPct val="0"/>
            </a:spcBef>
            <a:spcAft>
              <a:spcPct val="35000"/>
            </a:spcAft>
          </a:pPr>
          <a:r>
            <a:rPr lang="en-US" sz="3200" kern="1200" noProof="0" dirty="0" smtClean="0"/>
            <a:t>(not listening)</a:t>
          </a:r>
          <a:endParaRPr lang="en-US" sz="3200" kern="1200" noProof="0" dirty="0"/>
        </a:p>
      </dsp:txBody>
      <dsp:txXfrm>
        <a:off x="416203" y="7039489"/>
        <a:ext cx="3056378" cy="1897701"/>
      </dsp:txXfrm>
    </dsp:sp>
    <dsp:sp modelId="{D022AAC1-A1F9-42B9-8E3F-D6459416735E}">
      <dsp:nvSpPr>
        <dsp:cNvPr id="0" name=""/>
        <dsp:cNvSpPr/>
      </dsp:nvSpPr>
      <dsp:spPr>
        <a:xfrm>
          <a:off x="7764233" y="3706347"/>
          <a:ext cx="3174458" cy="201578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C078485-414A-4C06-9D90-1CEF0432EC80}">
      <dsp:nvSpPr>
        <dsp:cNvPr id="0" name=""/>
        <dsp:cNvSpPr/>
      </dsp:nvSpPr>
      <dsp:spPr>
        <a:xfrm>
          <a:off x="8116951" y="4041429"/>
          <a:ext cx="3174458" cy="2015781"/>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n-US" sz="3200" kern="1200" noProof="0" dirty="0" smtClean="0"/>
            <a:t>Dual-Task</a:t>
          </a:r>
        </a:p>
        <a:p>
          <a:pPr lvl="0" algn="ctr" defTabSz="1422400">
            <a:lnSpc>
              <a:spcPct val="90000"/>
            </a:lnSpc>
            <a:spcBef>
              <a:spcPct val="0"/>
            </a:spcBef>
            <a:spcAft>
              <a:spcPct val="35000"/>
            </a:spcAft>
          </a:pPr>
          <a:r>
            <a:rPr lang="en-US" sz="3200" kern="1200" noProof="0" dirty="0" smtClean="0"/>
            <a:t>(gait + listening)</a:t>
          </a:r>
          <a:endParaRPr lang="en-US" sz="3200" kern="1200" noProof="0" dirty="0"/>
        </a:p>
      </dsp:txBody>
      <dsp:txXfrm>
        <a:off x="8175991" y="4100469"/>
        <a:ext cx="3056378" cy="1897701"/>
      </dsp:txXfrm>
    </dsp:sp>
    <dsp:sp modelId="{77DF624D-9D8B-41FA-B6C4-E3DF516F9707}">
      <dsp:nvSpPr>
        <dsp:cNvPr id="0" name=""/>
        <dsp:cNvSpPr/>
      </dsp:nvSpPr>
      <dsp:spPr>
        <a:xfrm>
          <a:off x="3884339" y="6645367"/>
          <a:ext cx="3174458" cy="2015781"/>
        </a:xfrm>
        <a:prstGeom prst="roundRect">
          <a:avLst>
            <a:gd name="adj" fmla="val 10000"/>
          </a:avLst>
        </a:prstGeom>
        <a:solidFill>
          <a:schemeClr val="accent1">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94C21C3-0961-4801-B753-DE109D212126}">
      <dsp:nvSpPr>
        <dsp:cNvPr id="0" name=""/>
        <dsp:cNvSpPr/>
      </dsp:nvSpPr>
      <dsp:spPr>
        <a:xfrm>
          <a:off x="4237057" y="6980449"/>
          <a:ext cx="3174458" cy="2015781"/>
        </a:xfrm>
        <a:prstGeom prst="roundRect">
          <a:avLst>
            <a:gd name="adj" fmla="val 10000"/>
          </a:avLst>
        </a:prstGeom>
        <a:solidFill>
          <a:schemeClr val="accent4">
            <a:lumMod val="20000"/>
            <a:lumOff val="80000"/>
            <a:alpha val="90000"/>
          </a:schemeClr>
        </a:solidFill>
        <a:ln w="12700" cap="flat" cmpd="sng" algn="ctr">
          <a:solidFill>
            <a:schemeClr val="accent1">
              <a:lumMod val="5000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n-US" sz="3200" b="1" kern="1200" noProof="0" dirty="0" smtClean="0"/>
            <a:t>Non-forced – NF</a:t>
          </a:r>
        </a:p>
        <a:p>
          <a:pPr lvl="0" algn="ctr" defTabSz="1422400">
            <a:lnSpc>
              <a:spcPct val="90000"/>
            </a:lnSpc>
            <a:spcBef>
              <a:spcPct val="0"/>
            </a:spcBef>
            <a:spcAft>
              <a:spcPct val="35000"/>
            </a:spcAft>
          </a:pPr>
          <a:r>
            <a:rPr lang="en-US" sz="3200" kern="1200" noProof="0" dirty="0" smtClean="0"/>
            <a:t>(unrestricted attention)</a:t>
          </a:r>
          <a:endParaRPr lang="en-US" sz="3200" kern="1200" noProof="0" dirty="0"/>
        </a:p>
      </dsp:txBody>
      <dsp:txXfrm>
        <a:off x="4296097" y="7039489"/>
        <a:ext cx="3056378" cy="1897701"/>
      </dsp:txXfrm>
    </dsp:sp>
    <dsp:sp modelId="{468F3D76-8CD8-4F7A-8D2D-931B78001386}">
      <dsp:nvSpPr>
        <dsp:cNvPr id="0" name=""/>
        <dsp:cNvSpPr/>
      </dsp:nvSpPr>
      <dsp:spPr>
        <a:xfrm>
          <a:off x="7764233" y="6645367"/>
          <a:ext cx="3174458" cy="2015781"/>
        </a:xfrm>
        <a:prstGeom prst="roundRect">
          <a:avLst>
            <a:gd name="adj" fmla="val 10000"/>
          </a:avLst>
        </a:prstGeom>
        <a:solidFill>
          <a:schemeClr val="accent1">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E4F2246-A1EA-4AC9-9DF9-1D18FBEC5A16}">
      <dsp:nvSpPr>
        <dsp:cNvPr id="0" name=""/>
        <dsp:cNvSpPr/>
      </dsp:nvSpPr>
      <dsp:spPr>
        <a:xfrm>
          <a:off x="8116951" y="6980449"/>
          <a:ext cx="3174458" cy="2015781"/>
        </a:xfrm>
        <a:prstGeom prst="roundRect">
          <a:avLst>
            <a:gd name="adj" fmla="val 10000"/>
          </a:avLst>
        </a:prstGeom>
        <a:solidFill>
          <a:schemeClr val="accent4">
            <a:lumMod val="20000"/>
            <a:lumOff val="80000"/>
            <a:alpha val="90000"/>
          </a:schemeClr>
        </a:solidFill>
        <a:ln w="12700" cap="flat" cmpd="sng" algn="ctr">
          <a:solidFill>
            <a:schemeClr val="accent1">
              <a:lumMod val="5000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n-US" sz="3200" b="1" kern="1200" noProof="0" dirty="0" smtClean="0"/>
            <a:t>Forced right – FR</a:t>
          </a:r>
        </a:p>
        <a:p>
          <a:pPr lvl="0" algn="ctr" defTabSz="1422400">
            <a:lnSpc>
              <a:spcPct val="90000"/>
            </a:lnSpc>
            <a:spcBef>
              <a:spcPct val="0"/>
            </a:spcBef>
            <a:spcAft>
              <a:spcPct val="35000"/>
            </a:spcAft>
          </a:pPr>
          <a:r>
            <a:rPr lang="en-US" sz="3200" kern="1200" noProof="0" dirty="0" smtClean="0"/>
            <a:t>(right ear listening)</a:t>
          </a:r>
          <a:endParaRPr lang="en-US" sz="3200" kern="1200" noProof="0" dirty="0"/>
        </a:p>
      </dsp:txBody>
      <dsp:txXfrm>
        <a:off x="8175991" y="7039489"/>
        <a:ext cx="3056378" cy="1897701"/>
      </dsp:txXfrm>
    </dsp:sp>
    <dsp:sp modelId="{55EBB9A4-1C02-419F-9D21-1823A60C3F71}">
      <dsp:nvSpPr>
        <dsp:cNvPr id="0" name=""/>
        <dsp:cNvSpPr/>
      </dsp:nvSpPr>
      <dsp:spPr>
        <a:xfrm>
          <a:off x="11644127" y="6645367"/>
          <a:ext cx="3174458" cy="2015781"/>
        </a:xfrm>
        <a:prstGeom prst="roundRect">
          <a:avLst>
            <a:gd name="adj" fmla="val 10000"/>
          </a:avLst>
        </a:prstGeom>
        <a:solidFill>
          <a:schemeClr val="accent1">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CBA3AC9-AB9E-4676-A9D0-708A0D09622A}">
      <dsp:nvSpPr>
        <dsp:cNvPr id="0" name=""/>
        <dsp:cNvSpPr/>
      </dsp:nvSpPr>
      <dsp:spPr>
        <a:xfrm>
          <a:off x="11996845" y="6980449"/>
          <a:ext cx="3174458" cy="2015781"/>
        </a:xfrm>
        <a:prstGeom prst="roundRect">
          <a:avLst>
            <a:gd name="adj" fmla="val 10000"/>
          </a:avLst>
        </a:prstGeom>
        <a:solidFill>
          <a:schemeClr val="accent4">
            <a:lumMod val="20000"/>
            <a:lumOff val="80000"/>
            <a:alpha val="90000"/>
          </a:schemeClr>
        </a:solidFill>
        <a:ln w="12700" cap="flat" cmpd="sng" algn="ctr">
          <a:solidFill>
            <a:schemeClr val="accent1">
              <a:lumMod val="5000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n-US" sz="3200" b="1" kern="1200" noProof="0" dirty="0" smtClean="0"/>
            <a:t>Forced left – FL</a:t>
          </a:r>
        </a:p>
        <a:p>
          <a:pPr lvl="0" algn="ctr" defTabSz="1422400">
            <a:lnSpc>
              <a:spcPct val="90000"/>
            </a:lnSpc>
            <a:spcBef>
              <a:spcPct val="0"/>
            </a:spcBef>
            <a:spcAft>
              <a:spcPct val="35000"/>
            </a:spcAft>
          </a:pPr>
          <a:r>
            <a:rPr lang="en-US" sz="3200" kern="1200" noProof="0" dirty="0" smtClean="0"/>
            <a:t>(left ear listening)</a:t>
          </a:r>
          <a:endParaRPr lang="en-US" sz="3200" kern="1200" noProof="0" dirty="0"/>
        </a:p>
      </dsp:txBody>
      <dsp:txXfrm>
        <a:off x="12055885" y="7039489"/>
        <a:ext cx="3056378" cy="1897701"/>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780009" y="5891626"/>
            <a:ext cx="42839957" cy="12533242"/>
          </a:xfrm>
        </p:spPr>
        <p:txBody>
          <a:bodyPr anchor="b"/>
          <a:lstStyle>
            <a:lvl1pPr algn="ctr">
              <a:defRPr sz="31498"/>
            </a:lvl1pPr>
          </a:lstStyle>
          <a:p>
            <a:r>
              <a:rPr lang="en-US" smtClean="0"/>
              <a:t>Click to edit Master title style</a:t>
            </a:r>
            <a:endParaRPr lang="en-US" dirty="0"/>
          </a:p>
        </p:txBody>
      </p:sp>
      <p:sp>
        <p:nvSpPr>
          <p:cNvPr id="3" name="Subtitle 2"/>
          <p:cNvSpPr>
            <a:spLocks noGrp="1"/>
          </p:cNvSpPr>
          <p:nvPr>
            <p:ph type="subTitle" idx="1"/>
          </p:nvPr>
        </p:nvSpPr>
        <p:spPr>
          <a:xfrm>
            <a:off x="6299997" y="18908200"/>
            <a:ext cx="37799965" cy="8691601"/>
          </a:xfrm>
        </p:spPr>
        <p:txBody>
          <a:bodyPr/>
          <a:lstStyle>
            <a:lvl1pPr marL="0" indent="0" algn="ctr">
              <a:buNone/>
              <a:defRPr sz="12598"/>
            </a:lvl1pPr>
            <a:lvl2pPr marL="2400028" indent="0" algn="ctr">
              <a:buNone/>
              <a:defRPr sz="10499"/>
            </a:lvl2pPr>
            <a:lvl3pPr marL="4800056" indent="0" algn="ctr">
              <a:buNone/>
              <a:defRPr sz="9449"/>
            </a:lvl3pPr>
            <a:lvl4pPr marL="7200084" indent="0" algn="ctr">
              <a:buNone/>
              <a:defRPr sz="8399"/>
            </a:lvl4pPr>
            <a:lvl5pPr marL="9600112" indent="0" algn="ctr">
              <a:buNone/>
              <a:defRPr sz="8399"/>
            </a:lvl5pPr>
            <a:lvl6pPr marL="12000140" indent="0" algn="ctr">
              <a:buNone/>
              <a:defRPr sz="8399"/>
            </a:lvl6pPr>
            <a:lvl7pPr marL="14400168" indent="0" algn="ctr">
              <a:buNone/>
              <a:defRPr sz="8399"/>
            </a:lvl7pPr>
            <a:lvl8pPr marL="16800196" indent="0" algn="ctr">
              <a:buNone/>
              <a:defRPr sz="8399"/>
            </a:lvl8pPr>
            <a:lvl9pPr marL="19200224" indent="0" algn="ctr">
              <a:buNone/>
              <a:defRPr sz="8399"/>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D6A46802-CC44-4BBF-B7F3-BDC454B7F017}" type="datetimeFigureOut">
              <a:rPr lang="nb-NO" smtClean="0"/>
              <a:t>03.11.2017</a:t>
            </a:fld>
            <a:endParaRPr lang="nb-NO"/>
          </a:p>
        </p:txBody>
      </p:sp>
      <p:sp>
        <p:nvSpPr>
          <p:cNvPr id="5" name="Footer Placeholder 4"/>
          <p:cNvSpPr>
            <a:spLocks noGrp="1"/>
          </p:cNvSpPr>
          <p:nvPr>
            <p:ph type="ftr" sz="quarter" idx="11"/>
          </p:nvPr>
        </p:nvSpPr>
        <p:spPr/>
        <p:txBody>
          <a:bodyPr/>
          <a:lstStyle/>
          <a:p>
            <a:endParaRPr lang="nb-NO"/>
          </a:p>
        </p:txBody>
      </p:sp>
      <p:sp>
        <p:nvSpPr>
          <p:cNvPr id="6" name="Slide Number Placeholder 5"/>
          <p:cNvSpPr>
            <a:spLocks noGrp="1"/>
          </p:cNvSpPr>
          <p:nvPr>
            <p:ph type="sldNum" sz="quarter" idx="12"/>
          </p:nvPr>
        </p:nvSpPr>
        <p:spPr/>
        <p:txBody>
          <a:bodyPr/>
          <a:lstStyle/>
          <a:p>
            <a:fld id="{5E5E100C-D3A8-4973-A791-215AA92C9DD2}" type="slidenum">
              <a:rPr lang="nb-NO" smtClean="0"/>
              <a:t>‹#›</a:t>
            </a:fld>
            <a:endParaRPr lang="nb-NO"/>
          </a:p>
        </p:txBody>
      </p:sp>
    </p:spTree>
    <p:extLst>
      <p:ext uri="{BB962C8B-B14F-4D97-AF65-F5344CB8AC3E}">
        <p14:creationId xmlns:p14="http://schemas.microsoft.com/office/powerpoint/2010/main" val="12917172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6A46802-CC44-4BBF-B7F3-BDC454B7F017}" type="datetimeFigureOut">
              <a:rPr lang="nb-NO" smtClean="0"/>
              <a:t>03.11.2017</a:t>
            </a:fld>
            <a:endParaRPr lang="nb-NO"/>
          </a:p>
        </p:txBody>
      </p:sp>
      <p:sp>
        <p:nvSpPr>
          <p:cNvPr id="5" name="Footer Placeholder 4"/>
          <p:cNvSpPr>
            <a:spLocks noGrp="1"/>
          </p:cNvSpPr>
          <p:nvPr>
            <p:ph type="ftr" sz="quarter" idx="11"/>
          </p:nvPr>
        </p:nvSpPr>
        <p:spPr/>
        <p:txBody>
          <a:bodyPr/>
          <a:lstStyle/>
          <a:p>
            <a:endParaRPr lang="nb-NO"/>
          </a:p>
        </p:txBody>
      </p:sp>
      <p:sp>
        <p:nvSpPr>
          <p:cNvPr id="6" name="Slide Number Placeholder 5"/>
          <p:cNvSpPr>
            <a:spLocks noGrp="1"/>
          </p:cNvSpPr>
          <p:nvPr>
            <p:ph type="sldNum" sz="quarter" idx="12"/>
          </p:nvPr>
        </p:nvSpPr>
        <p:spPr/>
        <p:txBody>
          <a:bodyPr/>
          <a:lstStyle/>
          <a:p>
            <a:fld id="{5E5E100C-D3A8-4973-A791-215AA92C9DD2}" type="slidenum">
              <a:rPr lang="nb-NO" smtClean="0"/>
              <a:t>‹#›</a:t>
            </a:fld>
            <a:endParaRPr lang="nb-NO"/>
          </a:p>
        </p:txBody>
      </p:sp>
    </p:spTree>
    <p:extLst>
      <p:ext uri="{BB962C8B-B14F-4D97-AF65-F5344CB8AC3E}">
        <p14:creationId xmlns:p14="http://schemas.microsoft.com/office/powerpoint/2010/main" val="20357395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6067475" y="1916655"/>
            <a:ext cx="10867492" cy="30508114"/>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3465004" y="1916655"/>
            <a:ext cx="31972465" cy="3050811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6A46802-CC44-4BBF-B7F3-BDC454B7F017}" type="datetimeFigureOut">
              <a:rPr lang="nb-NO" smtClean="0"/>
              <a:t>03.11.2017</a:t>
            </a:fld>
            <a:endParaRPr lang="nb-NO"/>
          </a:p>
        </p:txBody>
      </p:sp>
      <p:sp>
        <p:nvSpPr>
          <p:cNvPr id="5" name="Footer Placeholder 4"/>
          <p:cNvSpPr>
            <a:spLocks noGrp="1"/>
          </p:cNvSpPr>
          <p:nvPr>
            <p:ph type="ftr" sz="quarter" idx="11"/>
          </p:nvPr>
        </p:nvSpPr>
        <p:spPr/>
        <p:txBody>
          <a:bodyPr/>
          <a:lstStyle/>
          <a:p>
            <a:endParaRPr lang="nb-NO"/>
          </a:p>
        </p:txBody>
      </p:sp>
      <p:sp>
        <p:nvSpPr>
          <p:cNvPr id="6" name="Slide Number Placeholder 5"/>
          <p:cNvSpPr>
            <a:spLocks noGrp="1"/>
          </p:cNvSpPr>
          <p:nvPr>
            <p:ph type="sldNum" sz="quarter" idx="12"/>
          </p:nvPr>
        </p:nvSpPr>
        <p:spPr/>
        <p:txBody>
          <a:bodyPr/>
          <a:lstStyle/>
          <a:p>
            <a:fld id="{5E5E100C-D3A8-4973-A791-215AA92C9DD2}" type="slidenum">
              <a:rPr lang="nb-NO" smtClean="0"/>
              <a:t>‹#›</a:t>
            </a:fld>
            <a:endParaRPr lang="nb-NO"/>
          </a:p>
        </p:txBody>
      </p:sp>
    </p:spTree>
    <p:extLst>
      <p:ext uri="{BB962C8B-B14F-4D97-AF65-F5344CB8AC3E}">
        <p14:creationId xmlns:p14="http://schemas.microsoft.com/office/powerpoint/2010/main" val="37247756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6A46802-CC44-4BBF-B7F3-BDC454B7F017}" type="datetimeFigureOut">
              <a:rPr lang="nb-NO" smtClean="0"/>
              <a:t>03.11.2017</a:t>
            </a:fld>
            <a:endParaRPr lang="nb-NO"/>
          </a:p>
        </p:txBody>
      </p:sp>
      <p:sp>
        <p:nvSpPr>
          <p:cNvPr id="5" name="Footer Placeholder 4"/>
          <p:cNvSpPr>
            <a:spLocks noGrp="1"/>
          </p:cNvSpPr>
          <p:nvPr>
            <p:ph type="ftr" sz="quarter" idx="11"/>
          </p:nvPr>
        </p:nvSpPr>
        <p:spPr/>
        <p:txBody>
          <a:bodyPr/>
          <a:lstStyle/>
          <a:p>
            <a:endParaRPr lang="nb-NO"/>
          </a:p>
        </p:txBody>
      </p:sp>
      <p:sp>
        <p:nvSpPr>
          <p:cNvPr id="6" name="Slide Number Placeholder 5"/>
          <p:cNvSpPr>
            <a:spLocks noGrp="1"/>
          </p:cNvSpPr>
          <p:nvPr>
            <p:ph type="sldNum" sz="quarter" idx="12"/>
          </p:nvPr>
        </p:nvSpPr>
        <p:spPr/>
        <p:txBody>
          <a:bodyPr/>
          <a:lstStyle/>
          <a:p>
            <a:fld id="{5E5E100C-D3A8-4973-A791-215AA92C9DD2}" type="slidenum">
              <a:rPr lang="nb-NO" smtClean="0"/>
              <a:t>‹#›</a:t>
            </a:fld>
            <a:endParaRPr lang="nb-NO"/>
          </a:p>
        </p:txBody>
      </p:sp>
    </p:spTree>
    <p:extLst>
      <p:ext uri="{BB962C8B-B14F-4D97-AF65-F5344CB8AC3E}">
        <p14:creationId xmlns:p14="http://schemas.microsoft.com/office/powerpoint/2010/main" val="28499576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38761" y="8974945"/>
            <a:ext cx="43469959" cy="14974888"/>
          </a:xfrm>
        </p:spPr>
        <p:txBody>
          <a:bodyPr anchor="b"/>
          <a:lstStyle>
            <a:lvl1pPr>
              <a:defRPr sz="31498"/>
            </a:lvl1pPr>
          </a:lstStyle>
          <a:p>
            <a:r>
              <a:rPr lang="en-US" smtClean="0"/>
              <a:t>Click to edit Master title style</a:t>
            </a:r>
            <a:endParaRPr lang="en-US" dirty="0"/>
          </a:p>
        </p:txBody>
      </p:sp>
      <p:sp>
        <p:nvSpPr>
          <p:cNvPr id="3" name="Text Placeholder 2"/>
          <p:cNvSpPr>
            <a:spLocks noGrp="1"/>
          </p:cNvSpPr>
          <p:nvPr>
            <p:ph type="body" idx="1"/>
          </p:nvPr>
        </p:nvSpPr>
        <p:spPr>
          <a:xfrm>
            <a:off x="3438761" y="24091502"/>
            <a:ext cx="43469959" cy="7874940"/>
          </a:xfrm>
        </p:spPr>
        <p:txBody>
          <a:bodyPr/>
          <a:lstStyle>
            <a:lvl1pPr marL="0" indent="0">
              <a:buNone/>
              <a:defRPr sz="12598">
                <a:solidFill>
                  <a:schemeClr val="tx1"/>
                </a:solidFill>
              </a:defRPr>
            </a:lvl1pPr>
            <a:lvl2pPr marL="2400028" indent="0">
              <a:buNone/>
              <a:defRPr sz="10499">
                <a:solidFill>
                  <a:schemeClr val="tx1">
                    <a:tint val="75000"/>
                  </a:schemeClr>
                </a:solidFill>
              </a:defRPr>
            </a:lvl2pPr>
            <a:lvl3pPr marL="4800056" indent="0">
              <a:buNone/>
              <a:defRPr sz="9449">
                <a:solidFill>
                  <a:schemeClr val="tx1">
                    <a:tint val="75000"/>
                  </a:schemeClr>
                </a:solidFill>
              </a:defRPr>
            </a:lvl3pPr>
            <a:lvl4pPr marL="7200084" indent="0">
              <a:buNone/>
              <a:defRPr sz="8399">
                <a:solidFill>
                  <a:schemeClr val="tx1">
                    <a:tint val="75000"/>
                  </a:schemeClr>
                </a:solidFill>
              </a:defRPr>
            </a:lvl4pPr>
            <a:lvl5pPr marL="9600112" indent="0">
              <a:buNone/>
              <a:defRPr sz="8399">
                <a:solidFill>
                  <a:schemeClr val="tx1">
                    <a:tint val="75000"/>
                  </a:schemeClr>
                </a:solidFill>
              </a:defRPr>
            </a:lvl5pPr>
            <a:lvl6pPr marL="12000140" indent="0">
              <a:buNone/>
              <a:defRPr sz="8399">
                <a:solidFill>
                  <a:schemeClr val="tx1">
                    <a:tint val="75000"/>
                  </a:schemeClr>
                </a:solidFill>
              </a:defRPr>
            </a:lvl6pPr>
            <a:lvl7pPr marL="14400168" indent="0">
              <a:buNone/>
              <a:defRPr sz="8399">
                <a:solidFill>
                  <a:schemeClr val="tx1">
                    <a:tint val="75000"/>
                  </a:schemeClr>
                </a:solidFill>
              </a:defRPr>
            </a:lvl7pPr>
            <a:lvl8pPr marL="16800196" indent="0">
              <a:buNone/>
              <a:defRPr sz="8399">
                <a:solidFill>
                  <a:schemeClr val="tx1">
                    <a:tint val="75000"/>
                  </a:schemeClr>
                </a:solidFill>
              </a:defRPr>
            </a:lvl8pPr>
            <a:lvl9pPr marL="19200224" indent="0">
              <a:buNone/>
              <a:defRPr sz="8399">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6A46802-CC44-4BBF-B7F3-BDC454B7F017}" type="datetimeFigureOut">
              <a:rPr lang="nb-NO" smtClean="0"/>
              <a:t>03.11.2017</a:t>
            </a:fld>
            <a:endParaRPr lang="nb-NO"/>
          </a:p>
        </p:txBody>
      </p:sp>
      <p:sp>
        <p:nvSpPr>
          <p:cNvPr id="5" name="Footer Placeholder 4"/>
          <p:cNvSpPr>
            <a:spLocks noGrp="1"/>
          </p:cNvSpPr>
          <p:nvPr>
            <p:ph type="ftr" sz="quarter" idx="11"/>
          </p:nvPr>
        </p:nvSpPr>
        <p:spPr/>
        <p:txBody>
          <a:bodyPr/>
          <a:lstStyle/>
          <a:p>
            <a:endParaRPr lang="nb-NO"/>
          </a:p>
        </p:txBody>
      </p:sp>
      <p:sp>
        <p:nvSpPr>
          <p:cNvPr id="6" name="Slide Number Placeholder 5"/>
          <p:cNvSpPr>
            <a:spLocks noGrp="1"/>
          </p:cNvSpPr>
          <p:nvPr>
            <p:ph type="sldNum" sz="quarter" idx="12"/>
          </p:nvPr>
        </p:nvSpPr>
        <p:spPr/>
        <p:txBody>
          <a:bodyPr/>
          <a:lstStyle/>
          <a:p>
            <a:fld id="{5E5E100C-D3A8-4973-A791-215AA92C9DD2}" type="slidenum">
              <a:rPr lang="nb-NO" smtClean="0"/>
              <a:t>‹#›</a:t>
            </a:fld>
            <a:endParaRPr lang="nb-NO"/>
          </a:p>
        </p:txBody>
      </p:sp>
    </p:spTree>
    <p:extLst>
      <p:ext uri="{BB962C8B-B14F-4D97-AF65-F5344CB8AC3E}">
        <p14:creationId xmlns:p14="http://schemas.microsoft.com/office/powerpoint/2010/main" val="3026913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465008" y="9583266"/>
            <a:ext cx="21419983" cy="2284150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25514984" y="9583266"/>
            <a:ext cx="21419983" cy="2284150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6A46802-CC44-4BBF-B7F3-BDC454B7F017}" type="datetimeFigureOut">
              <a:rPr lang="nb-NO" smtClean="0"/>
              <a:t>03.11.2017</a:t>
            </a:fld>
            <a:endParaRPr lang="nb-NO"/>
          </a:p>
        </p:txBody>
      </p:sp>
      <p:sp>
        <p:nvSpPr>
          <p:cNvPr id="6" name="Footer Placeholder 5"/>
          <p:cNvSpPr>
            <a:spLocks noGrp="1"/>
          </p:cNvSpPr>
          <p:nvPr>
            <p:ph type="ftr" sz="quarter" idx="11"/>
          </p:nvPr>
        </p:nvSpPr>
        <p:spPr/>
        <p:txBody>
          <a:bodyPr/>
          <a:lstStyle/>
          <a:p>
            <a:endParaRPr lang="nb-NO"/>
          </a:p>
        </p:txBody>
      </p:sp>
      <p:sp>
        <p:nvSpPr>
          <p:cNvPr id="7" name="Slide Number Placeholder 6"/>
          <p:cNvSpPr>
            <a:spLocks noGrp="1"/>
          </p:cNvSpPr>
          <p:nvPr>
            <p:ph type="sldNum" sz="quarter" idx="12"/>
          </p:nvPr>
        </p:nvSpPr>
        <p:spPr/>
        <p:txBody>
          <a:bodyPr/>
          <a:lstStyle/>
          <a:p>
            <a:fld id="{5E5E100C-D3A8-4973-A791-215AA92C9DD2}" type="slidenum">
              <a:rPr lang="nb-NO" smtClean="0"/>
              <a:t>‹#›</a:t>
            </a:fld>
            <a:endParaRPr lang="nb-NO"/>
          </a:p>
        </p:txBody>
      </p:sp>
    </p:spTree>
    <p:extLst>
      <p:ext uri="{BB962C8B-B14F-4D97-AF65-F5344CB8AC3E}">
        <p14:creationId xmlns:p14="http://schemas.microsoft.com/office/powerpoint/2010/main" val="8583456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471572" y="1916663"/>
            <a:ext cx="43469959" cy="6958285"/>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3471580" y="8824938"/>
            <a:ext cx="21321535" cy="4324966"/>
          </a:xfrm>
        </p:spPr>
        <p:txBody>
          <a:bodyPr anchor="b"/>
          <a:lstStyle>
            <a:lvl1pPr marL="0" indent="0">
              <a:buNone/>
              <a:defRPr sz="12598" b="1"/>
            </a:lvl1pPr>
            <a:lvl2pPr marL="2400028" indent="0">
              <a:buNone/>
              <a:defRPr sz="10499" b="1"/>
            </a:lvl2pPr>
            <a:lvl3pPr marL="4800056" indent="0">
              <a:buNone/>
              <a:defRPr sz="9449" b="1"/>
            </a:lvl3pPr>
            <a:lvl4pPr marL="7200084" indent="0">
              <a:buNone/>
              <a:defRPr sz="8399" b="1"/>
            </a:lvl4pPr>
            <a:lvl5pPr marL="9600112" indent="0">
              <a:buNone/>
              <a:defRPr sz="8399" b="1"/>
            </a:lvl5pPr>
            <a:lvl6pPr marL="12000140" indent="0">
              <a:buNone/>
              <a:defRPr sz="8399" b="1"/>
            </a:lvl6pPr>
            <a:lvl7pPr marL="14400168" indent="0">
              <a:buNone/>
              <a:defRPr sz="8399" b="1"/>
            </a:lvl7pPr>
            <a:lvl8pPr marL="16800196" indent="0">
              <a:buNone/>
              <a:defRPr sz="8399" b="1"/>
            </a:lvl8pPr>
            <a:lvl9pPr marL="19200224" indent="0">
              <a:buNone/>
              <a:defRPr sz="8399" b="1"/>
            </a:lvl9pPr>
          </a:lstStyle>
          <a:p>
            <a:pPr lvl="0"/>
            <a:r>
              <a:rPr lang="en-US" smtClean="0"/>
              <a:t>Click to edit Master text styles</a:t>
            </a:r>
          </a:p>
        </p:txBody>
      </p:sp>
      <p:sp>
        <p:nvSpPr>
          <p:cNvPr id="4" name="Content Placeholder 3"/>
          <p:cNvSpPr>
            <a:spLocks noGrp="1"/>
          </p:cNvSpPr>
          <p:nvPr>
            <p:ph sz="half" idx="2"/>
          </p:nvPr>
        </p:nvSpPr>
        <p:spPr>
          <a:xfrm>
            <a:off x="3471580" y="13149906"/>
            <a:ext cx="21321535" cy="1934152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25514980" y="8824938"/>
            <a:ext cx="21426546" cy="4324966"/>
          </a:xfrm>
        </p:spPr>
        <p:txBody>
          <a:bodyPr anchor="b"/>
          <a:lstStyle>
            <a:lvl1pPr marL="0" indent="0">
              <a:buNone/>
              <a:defRPr sz="12598" b="1"/>
            </a:lvl1pPr>
            <a:lvl2pPr marL="2400028" indent="0">
              <a:buNone/>
              <a:defRPr sz="10499" b="1"/>
            </a:lvl2pPr>
            <a:lvl3pPr marL="4800056" indent="0">
              <a:buNone/>
              <a:defRPr sz="9449" b="1"/>
            </a:lvl3pPr>
            <a:lvl4pPr marL="7200084" indent="0">
              <a:buNone/>
              <a:defRPr sz="8399" b="1"/>
            </a:lvl4pPr>
            <a:lvl5pPr marL="9600112" indent="0">
              <a:buNone/>
              <a:defRPr sz="8399" b="1"/>
            </a:lvl5pPr>
            <a:lvl6pPr marL="12000140" indent="0">
              <a:buNone/>
              <a:defRPr sz="8399" b="1"/>
            </a:lvl6pPr>
            <a:lvl7pPr marL="14400168" indent="0">
              <a:buNone/>
              <a:defRPr sz="8399" b="1"/>
            </a:lvl7pPr>
            <a:lvl8pPr marL="16800196" indent="0">
              <a:buNone/>
              <a:defRPr sz="8399" b="1"/>
            </a:lvl8pPr>
            <a:lvl9pPr marL="19200224" indent="0">
              <a:buNone/>
              <a:defRPr sz="8399" b="1"/>
            </a:lvl9pPr>
          </a:lstStyle>
          <a:p>
            <a:pPr lvl="0"/>
            <a:r>
              <a:rPr lang="en-US" smtClean="0"/>
              <a:t>Click to edit Master text styles</a:t>
            </a:r>
          </a:p>
        </p:txBody>
      </p:sp>
      <p:sp>
        <p:nvSpPr>
          <p:cNvPr id="6" name="Content Placeholder 5"/>
          <p:cNvSpPr>
            <a:spLocks noGrp="1"/>
          </p:cNvSpPr>
          <p:nvPr>
            <p:ph sz="quarter" idx="4"/>
          </p:nvPr>
        </p:nvSpPr>
        <p:spPr>
          <a:xfrm>
            <a:off x="25514980" y="13149906"/>
            <a:ext cx="21426546" cy="1934152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6A46802-CC44-4BBF-B7F3-BDC454B7F017}" type="datetimeFigureOut">
              <a:rPr lang="nb-NO" smtClean="0"/>
              <a:t>03.11.2017</a:t>
            </a:fld>
            <a:endParaRPr lang="nb-NO"/>
          </a:p>
        </p:txBody>
      </p:sp>
      <p:sp>
        <p:nvSpPr>
          <p:cNvPr id="8" name="Footer Placeholder 7"/>
          <p:cNvSpPr>
            <a:spLocks noGrp="1"/>
          </p:cNvSpPr>
          <p:nvPr>
            <p:ph type="ftr" sz="quarter" idx="11"/>
          </p:nvPr>
        </p:nvSpPr>
        <p:spPr/>
        <p:txBody>
          <a:bodyPr/>
          <a:lstStyle/>
          <a:p>
            <a:endParaRPr lang="nb-NO"/>
          </a:p>
        </p:txBody>
      </p:sp>
      <p:sp>
        <p:nvSpPr>
          <p:cNvPr id="9" name="Slide Number Placeholder 8"/>
          <p:cNvSpPr>
            <a:spLocks noGrp="1"/>
          </p:cNvSpPr>
          <p:nvPr>
            <p:ph type="sldNum" sz="quarter" idx="12"/>
          </p:nvPr>
        </p:nvSpPr>
        <p:spPr/>
        <p:txBody>
          <a:bodyPr/>
          <a:lstStyle/>
          <a:p>
            <a:fld id="{5E5E100C-D3A8-4973-A791-215AA92C9DD2}" type="slidenum">
              <a:rPr lang="nb-NO" smtClean="0"/>
              <a:t>‹#›</a:t>
            </a:fld>
            <a:endParaRPr lang="nb-NO"/>
          </a:p>
        </p:txBody>
      </p:sp>
    </p:spTree>
    <p:extLst>
      <p:ext uri="{BB962C8B-B14F-4D97-AF65-F5344CB8AC3E}">
        <p14:creationId xmlns:p14="http://schemas.microsoft.com/office/powerpoint/2010/main" val="12130577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D6A46802-CC44-4BBF-B7F3-BDC454B7F017}" type="datetimeFigureOut">
              <a:rPr lang="nb-NO" smtClean="0"/>
              <a:t>03.11.2017</a:t>
            </a:fld>
            <a:endParaRPr lang="nb-NO"/>
          </a:p>
        </p:txBody>
      </p:sp>
      <p:sp>
        <p:nvSpPr>
          <p:cNvPr id="4" name="Footer Placeholder 3"/>
          <p:cNvSpPr>
            <a:spLocks noGrp="1"/>
          </p:cNvSpPr>
          <p:nvPr>
            <p:ph type="ftr" sz="quarter" idx="11"/>
          </p:nvPr>
        </p:nvSpPr>
        <p:spPr/>
        <p:txBody>
          <a:bodyPr/>
          <a:lstStyle/>
          <a:p>
            <a:endParaRPr lang="nb-NO"/>
          </a:p>
        </p:txBody>
      </p:sp>
      <p:sp>
        <p:nvSpPr>
          <p:cNvPr id="5" name="Slide Number Placeholder 4"/>
          <p:cNvSpPr>
            <a:spLocks noGrp="1"/>
          </p:cNvSpPr>
          <p:nvPr>
            <p:ph type="sldNum" sz="quarter" idx="12"/>
          </p:nvPr>
        </p:nvSpPr>
        <p:spPr/>
        <p:txBody>
          <a:bodyPr/>
          <a:lstStyle/>
          <a:p>
            <a:fld id="{5E5E100C-D3A8-4973-A791-215AA92C9DD2}" type="slidenum">
              <a:rPr lang="nb-NO" smtClean="0"/>
              <a:t>‹#›</a:t>
            </a:fld>
            <a:endParaRPr lang="nb-NO"/>
          </a:p>
        </p:txBody>
      </p:sp>
    </p:spTree>
    <p:extLst>
      <p:ext uri="{BB962C8B-B14F-4D97-AF65-F5344CB8AC3E}">
        <p14:creationId xmlns:p14="http://schemas.microsoft.com/office/powerpoint/2010/main" val="33230205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6A46802-CC44-4BBF-B7F3-BDC454B7F017}" type="datetimeFigureOut">
              <a:rPr lang="nb-NO" smtClean="0"/>
              <a:t>03.11.2017</a:t>
            </a:fld>
            <a:endParaRPr lang="nb-NO"/>
          </a:p>
        </p:txBody>
      </p:sp>
      <p:sp>
        <p:nvSpPr>
          <p:cNvPr id="3" name="Footer Placeholder 2"/>
          <p:cNvSpPr>
            <a:spLocks noGrp="1"/>
          </p:cNvSpPr>
          <p:nvPr>
            <p:ph type="ftr" sz="quarter" idx="11"/>
          </p:nvPr>
        </p:nvSpPr>
        <p:spPr/>
        <p:txBody>
          <a:bodyPr/>
          <a:lstStyle/>
          <a:p>
            <a:endParaRPr lang="nb-NO"/>
          </a:p>
        </p:txBody>
      </p:sp>
      <p:sp>
        <p:nvSpPr>
          <p:cNvPr id="4" name="Slide Number Placeholder 3"/>
          <p:cNvSpPr>
            <a:spLocks noGrp="1"/>
          </p:cNvSpPr>
          <p:nvPr>
            <p:ph type="sldNum" sz="quarter" idx="12"/>
          </p:nvPr>
        </p:nvSpPr>
        <p:spPr/>
        <p:txBody>
          <a:bodyPr/>
          <a:lstStyle/>
          <a:p>
            <a:fld id="{5E5E100C-D3A8-4973-A791-215AA92C9DD2}" type="slidenum">
              <a:rPr lang="nb-NO" smtClean="0"/>
              <a:t>‹#›</a:t>
            </a:fld>
            <a:endParaRPr lang="nb-NO"/>
          </a:p>
        </p:txBody>
      </p:sp>
    </p:spTree>
    <p:extLst>
      <p:ext uri="{BB962C8B-B14F-4D97-AF65-F5344CB8AC3E}">
        <p14:creationId xmlns:p14="http://schemas.microsoft.com/office/powerpoint/2010/main" val="13392270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71563" y="2399984"/>
            <a:ext cx="16255296" cy="8399939"/>
          </a:xfrm>
        </p:spPr>
        <p:txBody>
          <a:bodyPr anchor="b"/>
          <a:lstStyle>
            <a:lvl1pPr>
              <a:defRPr sz="16798"/>
            </a:lvl1pPr>
          </a:lstStyle>
          <a:p>
            <a:r>
              <a:rPr lang="en-US" smtClean="0"/>
              <a:t>Click to edit Master title style</a:t>
            </a:r>
            <a:endParaRPr lang="en-US" dirty="0"/>
          </a:p>
        </p:txBody>
      </p:sp>
      <p:sp>
        <p:nvSpPr>
          <p:cNvPr id="3" name="Content Placeholder 2"/>
          <p:cNvSpPr>
            <a:spLocks noGrp="1"/>
          </p:cNvSpPr>
          <p:nvPr>
            <p:ph idx="1"/>
          </p:nvPr>
        </p:nvSpPr>
        <p:spPr>
          <a:xfrm>
            <a:off x="21426550" y="5183306"/>
            <a:ext cx="25514972" cy="25583147"/>
          </a:xfrm>
        </p:spPr>
        <p:txBody>
          <a:bodyPr/>
          <a:lstStyle>
            <a:lvl1pPr>
              <a:defRPr sz="16798"/>
            </a:lvl1pPr>
            <a:lvl2pPr>
              <a:defRPr sz="14698"/>
            </a:lvl2pPr>
            <a:lvl3pPr>
              <a:defRPr sz="12598"/>
            </a:lvl3pPr>
            <a:lvl4pPr>
              <a:defRPr sz="10499"/>
            </a:lvl4pPr>
            <a:lvl5pPr>
              <a:defRPr sz="10499"/>
            </a:lvl5pPr>
            <a:lvl6pPr>
              <a:defRPr sz="10499"/>
            </a:lvl6pPr>
            <a:lvl7pPr>
              <a:defRPr sz="10499"/>
            </a:lvl7pPr>
            <a:lvl8pPr>
              <a:defRPr sz="10499"/>
            </a:lvl8pPr>
            <a:lvl9pPr>
              <a:defRPr sz="10499"/>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3471563" y="10799922"/>
            <a:ext cx="16255296" cy="20008190"/>
          </a:xfrm>
        </p:spPr>
        <p:txBody>
          <a:bodyPr/>
          <a:lstStyle>
            <a:lvl1pPr marL="0" indent="0">
              <a:buNone/>
              <a:defRPr sz="8399"/>
            </a:lvl1pPr>
            <a:lvl2pPr marL="2400028" indent="0">
              <a:buNone/>
              <a:defRPr sz="7349"/>
            </a:lvl2pPr>
            <a:lvl3pPr marL="4800056" indent="0">
              <a:buNone/>
              <a:defRPr sz="6299"/>
            </a:lvl3pPr>
            <a:lvl4pPr marL="7200084" indent="0">
              <a:buNone/>
              <a:defRPr sz="5249"/>
            </a:lvl4pPr>
            <a:lvl5pPr marL="9600112" indent="0">
              <a:buNone/>
              <a:defRPr sz="5249"/>
            </a:lvl5pPr>
            <a:lvl6pPr marL="12000140" indent="0">
              <a:buNone/>
              <a:defRPr sz="5249"/>
            </a:lvl6pPr>
            <a:lvl7pPr marL="14400168" indent="0">
              <a:buNone/>
              <a:defRPr sz="5249"/>
            </a:lvl7pPr>
            <a:lvl8pPr marL="16800196" indent="0">
              <a:buNone/>
              <a:defRPr sz="5249"/>
            </a:lvl8pPr>
            <a:lvl9pPr marL="19200224" indent="0">
              <a:buNone/>
              <a:defRPr sz="5249"/>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6A46802-CC44-4BBF-B7F3-BDC454B7F017}" type="datetimeFigureOut">
              <a:rPr lang="nb-NO" smtClean="0"/>
              <a:t>03.11.2017</a:t>
            </a:fld>
            <a:endParaRPr lang="nb-NO"/>
          </a:p>
        </p:txBody>
      </p:sp>
      <p:sp>
        <p:nvSpPr>
          <p:cNvPr id="6" name="Footer Placeholder 5"/>
          <p:cNvSpPr>
            <a:spLocks noGrp="1"/>
          </p:cNvSpPr>
          <p:nvPr>
            <p:ph type="ftr" sz="quarter" idx="11"/>
          </p:nvPr>
        </p:nvSpPr>
        <p:spPr/>
        <p:txBody>
          <a:bodyPr/>
          <a:lstStyle/>
          <a:p>
            <a:endParaRPr lang="nb-NO"/>
          </a:p>
        </p:txBody>
      </p:sp>
      <p:sp>
        <p:nvSpPr>
          <p:cNvPr id="7" name="Slide Number Placeholder 6"/>
          <p:cNvSpPr>
            <a:spLocks noGrp="1"/>
          </p:cNvSpPr>
          <p:nvPr>
            <p:ph type="sldNum" sz="quarter" idx="12"/>
          </p:nvPr>
        </p:nvSpPr>
        <p:spPr/>
        <p:txBody>
          <a:bodyPr/>
          <a:lstStyle/>
          <a:p>
            <a:fld id="{5E5E100C-D3A8-4973-A791-215AA92C9DD2}" type="slidenum">
              <a:rPr lang="nb-NO" smtClean="0"/>
              <a:t>‹#›</a:t>
            </a:fld>
            <a:endParaRPr lang="nb-NO"/>
          </a:p>
        </p:txBody>
      </p:sp>
    </p:spTree>
    <p:extLst>
      <p:ext uri="{BB962C8B-B14F-4D97-AF65-F5344CB8AC3E}">
        <p14:creationId xmlns:p14="http://schemas.microsoft.com/office/powerpoint/2010/main" val="10843448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71563" y="2399984"/>
            <a:ext cx="16255296" cy="8399939"/>
          </a:xfrm>
        </p:spPr>
        <p:txBody>
          <a:bodyPr anchor="b"/>
          <a:lstStyle>
            <a:lvl1pPr>
              <a:defRPr sz="16798"/>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1426550" y="5183306"/>
            <a:ext cx="25514972" cy="25583147"/>
          </a:xfrm>
        </p:spPr>
        <p:txBody>
          <a:bodyPr anchor="t"/>
          <a:lstStyle>
            <a:lvl1pPr marL="0" indent="0">
              <a:buNone/>
              <a:defRPr sz="16798"/>
            </a:lvl1pPr>
            <a:lvl2pPr marL="2400028" indent="0">
              <a:buNone/>
              <a:defRPr sz="14698"/>
            </a:lvl2pPr>
            <a:lvl3pPr marL="4800056" indent="0">
              <a:buNone/>
              <a:defRPr sz="12598"/>
            </a:lvl3pPr>
            <a:lvl4pPr marL="7200084" indent="0">
              <a:buNone/>
              <a:defRPr sz="10499"/>
            </a:lvl4pPr>
            <a:lvl5pPr marL="9600112" indent="0">
              <a:buNone/>
              <a:defRPr sz="10499"/>
            </a:lvl5pPr>
            <a:lvl6pPr marL="12000140" indent="0">
              <a:buNone/>
              <a:defRPr sz="10499"/>
            </a:lvl6pPr>
            <a:lvl7pPr marL="14400168" indent="0">
              <a:buNone/>
              <a:defRPr sz="10499"/>
            </a:lvl7pPr>
            <a:lvl8pPr marL="16800196" indent="0">
              <a:buNone/>
              <a:defRPr sz="10499"/>
            </a:lvl8pPr>
            <a:lvl9pPr marL="19200224" indent="0">
              <a:buNone/>
              <a:defRPr sz="10499"/>
            </a:lvl9pPr>
          </a:lstStyle>
          <a:p>
            <a:r>
              <a:rPr lang="en-US" smtClean="0"/>
              <a:t>Click icon to add picture</a:t>
            </a:r>
            <a:endParaRPr lang="en-US" dirty="0"/>
          </a:p>
        </p:txBody>
      </p:sp>
      <p:sp>
        <p:nvSpPr>
          <p:cNvPr id="4" name="Text Placeholder 3"/>
          <p:cNvSpPr>
            <a:spLocks noGrp="1"/>
          </p:cNvSpPr>
          <p:nvPr>
            <p:ph type="body" sz="half" idx="2"/>
          </p:nvPr>
        </p:nvSpPr>
        <p:spPr>
          <a:xfrm>
            <a:off x="3471563" y="10799922"/>
            <a:ext cx="16255296" cy="20008190"/>
          </a:xfrm>
        </p:spPr>
        <p:txBody>
          <a:bodyPr/>
          <a:lstStyle>
            <a:lvl1pPr marL="0" indent="0">
              <a:buNone/>
              <a:defRPr sz="8399"/>
            </a:lvl1pPr>
            <a:lvl2pPr marL="2400028" indent="0">
              <a:buNone/>
              <a:defRPr sz="7349"/>
            </a:lvl2pPr>
            <a:lvl3pPr marL="4800056" indent="0">
              <a:buNone/>
              <a:defRPr sz="6299"/>
            </a:lvl3pPr>
            <a:lvl4pPr marL="7200084" indent="0">
              <a:buNone/>
              <a:defRPr sz="5249"/>
            </a:lvl4pPr>
            <a:lvl5pPr marL="9600112" indent="0">
              <a:buNone/>
              <a:defRPr sz="5249"/>
            </a:lvl5pPr>
            <a:lvl6pPr marL="12000140" indent="0">
              <a:buNone/>
              <a:defRPr sz="5249"/>
            </a:lvl6pPr>
            <a:lvl7pPr marL="14400168" indent="0">
              <a:buNone/>
              <a:defRPr sz="5249"/>
            </a:lvl7pPr>
            <a:lvl8pPr marL="16800196" indent="0">
              <a:buNone/>
              <a:defRPr sz="5249"/>
            </a:lvl8pPr>
            <a:lvl9pPr marL="19200224" indent="0">
              <a:buNone/>
              <a:defRPr sz="5249"/>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6A46802-CC44-4BBF-B7F3-BDC454B7F017}" type="datetimeFigureOut">
              <a:rPr lang="nb-NO" smtClean="0"/>
              <a:t>03.11.2017</a:t>
            </a:fld>
            <a:endParaRPr lang="nb-NO"/>
          </a:p>
        </p:txBody>
      </p:sp>
      <p:sp>
        <p:nvSpPr>
          <p:cNvPr id="6" name="Footer Placeholder 5"/>
          <p:cNvSpPr>
            <a:spLocks noGrp="1"/>
          </p:cNvSpPr>
          <p:nvPr>
            <p:ph type="ftr" sz="quarter" idx="11"/>
          </p:nvPr>
        </p:nvSpPr>
        <p:spPr/>
        <p:txBody>
          <a:bodyPr/>
          <a:lstStyle/>
          <a:p>
            <a:endParaRPr lang="nb-NO"/>
          </a:p>
        </p:txBody>
      </p:sp>
      <p:sp>
        <p:nvSpPr>
          <p:cNvPr id="7" name="Slide Number Placeholder 6"/>
          <p:cNvSpPr>
            <a:spLocks noGrp="1"/>
          </p:cNvSpPr>
          <p:nvPr>
            <p:ph type="sldNum" sz="quarter" idx="12"/>
          </p:nvPr>
        </p:nvSpPr>
        <p:spPr/>
        <p:txBody>
          <a:bodyPr/>
          <a:lstStyle/>
          <a:p>
            <a:fld id="{5E5E100C-D3A8-4973-A791-215AA92C9DD2}" type="slidenum">
              <a:rPr lang="nb-NO" smtClean="0"/>
              <a:t>‹#›</a:t>
            </a:fld>
            <a:endParaRPr lang="nb-NO"/>
          </a:p>
        </p:txBody>
      </p:sp>
    </p:spTree>
    <p:extLst>
      <p:ext uri="{BB962C8B-B14F-4D97-AF65-F5344CB8AC3E}">
        <p14:creationId xmlns:p14="http://schemas.microsoft.com/office/powerpoint/2010/main" val="7281032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65008" y="1916663"/>
            <a:ext cx="43469959" cy="6958285"/>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3465008" y="9583266"/>
            <a:ext cx="43469959" cy="2284150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464996" y="33366433"/>
            <a:ext cx="11339989" cy="1916653"/>
          </a:xfrm>
          <a:prstGeom prst="rect">
            <a:avLst/>
          </a:prstGeom>
        </p:spPr>
        <p:txBody>
          <a:bodyPr vert="horz" lIns="91440" tIns="45720" rIns="91440" bIns="45720" rtlCol="0" anchor="ctr"/>
          <a:lstStyle>
            <a:lvl1pPr algn="l">
              <a:defRPr sz="6299">
                <a:solidFill>
                  <a:schemeClr val="tx1">
                    <a:tint val="75000"/>
                  </a:schemeClr>
                </a:solidFill>
              </a:defRPr>
            </a:lvl1pPr>
          </a:lstStyle>
          <a:p>
            <a:fld id="{D6A46802-CC44-4BBF-B7F3-BDC454B7F017}" type="datetimeFigureOut">
              <a:rPr lang="nb-NO" smtClean="0"/>
              <a:t>03.11.2017</a:t>
            </a:fld>
            <a:endParaRPr lang="nb-NO"/>
          </a:p>
        </p:txBody>
      </p:sp>
      <p:sp>
        <p:nvSpPr>
          <p:cNvPr id="5" name="Footer Placeholder 4"/>
          <p:cNvSpPr>
            <a:spLocks noGrp="1"/>
          </p:cNvSpPr>
          <p:nvPr>
            <p:ph type="ftr" sz="quarter" idx="3"/>
          </p:nvPr>
        </p:nvSpPr>
        <p:spPr>
          <a:xfrm>
            <a:off x="16694987" y="33366433"/>
            <a:ext cx="17009984" cy="1916653"/>
          </a:xfrm>
          <a:prstGeom prst="rect">
            <a:avLst/>
          </a:prstGeom>
        </p:spPr>
        <p:txBody>
          <a:bodyPr vert="horz" lIns="91440" tIns="45720" rIns="91440" bIns="45720" rtlCol="0" anchor="ctr"/>
          <a:lstStyle>
            <a:lvl1pPr algn="ctr">
              <a:defRPr sz="6299">
                <a:solidFill>
                  <a:schemeClr val="tx1">
                    <a:tint val="75000"/>
                  </a:schemeClr>
                </a:solidFill>
              </a:defRPr>
            </a:lvl1pPr>
          </a:lstStyle>
          <a:p>
            <a:endParaRPr lang="nb-NO"/>
          </a:p>
        </p:txBody>
      </p:sp>
      <p:sp>
        <p:nvSpPr>
          <p:cNvPr id="6" name="Slide Number Placeholder 5"/>
          <p:cNvSpPr>
            <a:spLocks noGrp="1"/>
          </p:cNvSpPr>
          <p:nvPr>
            <p:ph type="sldNum" sz="quarter" idx="4"/>
          </p:nvPr>
        </p:nvSpPr>
        <p:spPr>
          <a:xfrm>
            <a:off x="35594965" y="33366433"/>
            <a:ext cx="11339989" cy="1916653"/>
          </a:xfrm>
          <a:prstGeom prst="rect">
            <a:avLst/>
          </a:prstGeom>
        </p:spPr>
        <p:txBody>
          <a:bodyPr vert="horz" lIns="91440" tIns="45720" rIns="91440" bIns="45720" rtlCol="0" anchor="ctr"/>
          <a:lstStyle>
            <a:lvl1pPr algn="r">
              <a:defRPr sz="6299">
                <a:solidFill>
                  <a:schemeClr val="tx1">
                    <a:tint val="75000"/>
                  </a:schemeClr>
                </a:solidFill>
              </a:defRPr>
            </a:lvl1pPr>
          </a:lstStyle>
          <a:p>
            <a:fld id="{5E5E100C-D3A8-4973-A791-215AA92C9DD2}" type="slidenum">
              <a:rPr lang="nb-NO" smtClean="0"/>
              <a:t>‹#›</a:t>
            </a:fld>
            <a:endParaRPr lang="nb-NO"/>
          </a:p>
        </p:txBody>
      </p:sp>
    </p:spTree>
    <p:extLst>
      <p:ext uri="{BB962C8B-B14F-4D97-AF65-F5344CB8AC3E}">
        <p14:creationId xmlns:p14="http://schemas.microsoft.com/office/powerpoint/2010/main" val="157917829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4800056" rtl="0" eaLnBrk="1" latinLnBrk="0" hangingPunct="1">
        <a:lnSpc>
          <a:spcPct val="90000"/>
        </a:lnSpc>
        <a:spcBef>
          <a:spcPct val="0"/>
        </a:spcBef>
        <a:buNone/>
        <a:defRPr sz="23098" kern="1200">
          <a:solidFill>
            <a:schemeClr val="tx1"/>
          </a:solidFill>
          <a:latin typeface="+mj-lt"/>
          <a:ea typeface="+mj-ea"/>
          <a:cs typeface="+mj-cs"/>
        </a:defRPr>
      </a:lvl1pPr>
    </p:titleStyle>
    <p:bodyStyle>
      <a:lvl1pPr marL="1200014" indent="-1200014" algn="l" defTabSz="4800056" rtl="0" eaLnBrk="1" latinLnBrk="0" hangingPunct="1">
        <a:lnSpc>
          <a:spcPct val="90000"/>
        </a:lnSpc>
        <a:spcBef>
          <a:spcPts val="5249"/>
        </a:spcBef>
        <a:buFont typeface="Arial" panose="020B0604020202020204" pitchFamily="34" charset="0"/>
        <a:buChar char="•"/>
        <a:defRPr sz="14698" kern="1200">
          <a:solidFill>
            <a:schemeClr val="tx1"/>
          </a:solidFill>
          <a:latin typeface="+mn-lt"/>
          <a:ea typeface="+mn-ea"/>
          <a:cs typeface="+mn-cs"/>
        </a:defRPr>
      </a:lvl1pPr>
      <a:lvl2pPr marL="3600042" indent="-1200014" algn="l" defTabSz="4800056" rtl="0" eaLnBrk="1" latinLnBrk="0" hangingPunct="1">
        <a:lnSpc>
          <a:spcPct val="90000"/>
        </a:lnSpc>
        <a:spcBef>
          <a:spcPts val="2625"/>
        </a:spcBef>
        <a:buFont typeface="Arial" panose="020B0604020202020204" pitchFamily="34" charset="0"/>
        <a:buChar char="•"/>
        <a:defRPr sz="12598" kern="1200">
          <a:solidFill>
            <a:schemeClr val="tx1"/>
          </a:solidFill>
          <a:latin typeface="+mn-lt"/>
          <a:ea typeface="+mn-ea"/>
          <a:cs typeface="+mn-cs"/>
        </a:defRPr>
      </a:lvl2pPr>
      <a:lvl3pPr marL="6000070" indent="-1200014" algn="l" defTabSz="4800056" rtl="0" eaLnBrk="1" latinLnBrk="0" hangingPunct="1">
        <a:lnSpc>
          <a:spcPct val="90000"/>
        </a:lnSpc>
        <a:spcBef>
          <a:spcPts val="2625"/>
        </a:spcBef>
        <a:buFont typeface="Arial" panose="020B0604020202020204" pitchFamily="34" charset="0"/>
        <a:buChar char="•"/>
        <a:defRPr sz="10499" kern="1200">
          <a:solidFill>
            <a:schemeClr val="tx1"/>
          </a:solidFill>
          <a:latin typeface="+mn-lt"/>
          <a:ea typeface="+mn-ea"/>
          <a:cs typeface="+mn-cs"/>
        </a:defRPr>
      </a:lvl3pPr>
      <a:lvl4pPr marL="8400098" indent="-1200014" algn="l" defTabSz="4800056" rtl="0" eaLnBrk="1" latinLnBrk="0" hangingPunct="1">
        <a:lnSpc>
          <a:spcPct val="90000"/>
        </a:lnSpc>
        <a:spcBef>
          <a:spcPts val="2625"/>
        </a:spcBef>
        <a:buFont typeface="Arial" panose="020B0604020202020204" pitchFamily="34" charset="0"/>
        <a:buChar char="•"/>
        <a:defRPr sz="9449" kern="1200">
          <a:solidFill>
            <a:schemeClr val="tx1"/>
          </a:solidFill>
          <a:latin typeface="+mn-lt"/>
          <a:ea typeface="+mn-ea"/>
          <a:cs typeface="+mn-cs"/>
        </a:defRPr>
      </a:lvl4pPr>
      <a:lvl5pPr marL="10800126" indent="-1200014" algn="l" defTabSz="4800056" rtl="0" eaLnBrk="1" latinLnBrk="0" hangingPunct="1">
        <a:lnSpc>
          <a:spcPct val="90000"/>
        </a:lnSpc>
        <a:spcBef>
          <a:spcPts val="2625"/>
        </a:spcBef>
        <a:buFont typeface="Arial" panose="020B0604020202020204" pitchFamily="34" charset="0"/>
        <a:buChar char="•"/>
        <a:defRPr sz="9449" kern="1200">
          <a:solidFill>
            <a:schemeClr val="tx1"/>
          </a:solidFill>
          <a:latin typeface="+mn-lt"/>
          <a:ea typeface="+mn-ea"/>
          <a:cs typeface="+mn-cs"/>
        </a:defRPr>
      </a:lvl5pPr>
      <a:lvl6pPr marL="13200154" indent="-1200014" algn="l" defTabSz="4800056" rtl="0" eaLnBrk="1" latinLnBrk="0" hangingPunct="1">
        <a:lnSpc>
          <a:spcPct val="90000"/>
        </a:lnSpc>
        <a:spcBef>
          <a:spcPts val="2625"/>
        </a:spcBef>
        <a:buFont typeface="Arial" panose="020B0604020202020204" pitchFamily="34" charset="0"/>
        <a:buChar char="•"/>
        <a:defRPr sz="9449" kern="1200">
          <a:solidFill>
            <a:schemeClr val="tx1"/>
          </a:solidFill>
          <a:latin typeface="+mn-lt"/>
          <a:ea typeface="+mn-ea"/>
          <a:cs typeface="+mn-cs"/>
        </a:defRPr>
      </a:lvl6pPr>
      <a:lvl7pPr marL="15600182" indent="-1200014" algn="l" defTabSz="4800056" rtl="0" eaLnBrk="1" latinLnBrk="0" hangingPunct="1">
        <a:lnSpc>
          <a:spcPct val="90000"/>
        </a:lnSpc>
        <a:spcBef>
          <a:spcPts val="2625"/>
        </a:spcBef>
        <a:buFont typeface="Arial" panose="020B0604020202020204" pitchFamily="34" charset="0"/>
        <a:buChar char="•"/>
        <a:defRPr sz="9449" kern="1200">
          <a:solidFill>
            <a:schemeClr val="tx1"/>
          </a:solidFill>
          <a:latin typeface="+mn-lt"/>
          <a:ea typeface="+mn-ea"/>
          <a:cs typeface="+mn-cs"/>
        </a:defRPr>
      </a:lvl7pPr>
      <a:lvl8pPr marL="18000210" indent="-1200014" algn="l" defTabSz="4800056" rtl="0" eaLnBrk="1" latinLnBrk="0" hangingPunct="1">
        <a:lnSpc>
          <a:spcPct val="90000"/>
        </a:lnSpc>
        <a:spcBef>
          <a:spcPts val="2625"/>
        </a:spcBef>
        <a:buFont typeface="Arial" panose="020B0604020202020204" pitchFamily="34" charset="0"/>
        <a:buChar char="•"/>
        <a:defRPr sz="9449" kern="1200">
          <a:solidFill>
            <a:schemeClr val="tx1"/>
          </a:solidFill>
          <a:latin typeface="+mn-lt"/>
          <a:ea typeface="+mn-ea"/>
          <a:cs typeface="+mn-cs"/>
        </a:defRPr>
      </a:lvl8pPr>
      <a:lvl9pPr marL="20400238" indent="-1200014" algn="l" defTabSz="4800056" rtl="0" eaLnBrk="1" latinLnBrk="0" hangingPunct="1">
        <a:lnSpc>
          <a:spcPct val="90000"/>
        </a:lnSpc>
        <a:spcBef>
          <a:spcPts val="2625"/>
        </a:spcBef>
        <a:buFont typeface="Arial" panose="020B0604020202020204" pitchFamily="34" charset="0"/>
        <a:buChar char="•"/>
        <a:defRPr sz="9449" kern="1200">
          <a:solidFill>
            <a:schemeClr val="tx1"/>
          </a:solidFill>
          <a:latin typeface="+mn-lt"/>
          <a:ea typeface="+mn-ea"/>
          <a:cs typeface="+mn-cs"/>
        </a:defRPr>
      </a:lvl9pPr>
    </p:bodyStyle>
    <p:otherStyle>
      <a:defPPr>
        <a:defRPr lang="en-US"/>
      </a:defPPr>
      <a:lvl1pPr marL="0" algn="l" defTabSz="4800056" rtl="0" eaLnBrk="1" latinLnBrk="0" hangingPunct="1">
        <a:defRPr sz="9449" kern="1200">
          <a:solidFill>
            <a:schemeClr val="tx1"/>
          </a:solidFill>
          <a:latin typeface="+mn-lt"/>
          <a:ea typeface="+mn-ea"/>
          <a:cs typeface="+mn-cs"/>
        </a:defRPr>
      </a:lvl1pPr>
      <a:lvl2pPr marL="2400028" algn="l" defTabSz="4800056" rtl="0" eaLnBrk="1" latinLnBrk="0" hangingPunct="1">
        <a:defRPr sz="9449" kern="1200">
          <a:solidFill>
            <a:schemeClr val="tx1"/>
          </a:solidFill>
          <a:latin typeface="+mn-lt"/>
          <a:ea typeface="+mn-ea"/>
          <a:cs typeface="+mn-cs"/>
        </a:defRPr>
      </a:lvl2pPr>
      <a:lvl3pPr marL="4800056" algn="l" defTabSz="4800056" rtl="0" eaLnBrk="1" latinLnBrk="0" hangingPunct="1">
        <a:defRPr sz="9449" kern="1200">
          <a:solidFill>
            <a:schemeClr val="tx1"/>
          </a:solidFill>
          <a:latin typeface="+mn-lt"/>
          <a:ea typeface="+mn-ea"/>
          <a:cs typeface="+mn-cs"/>
        </a:defRPr>
      </a:lvl3pPr>
      <a:lvl4pPr marL="7200084" algn="l" defTabSz="4800056" rtl="0" eaLnBrk="1" latinLnBrk="0" hangingPunct="1">
        <a:defRPr sz="9449" kern="1200">
          <a:solidFill>
            <a:schemeClr val="tx1"/>
          </a:solidFill>
          <a:latin typeface="+mn-lt"/>
          <a:ea typeface="+mn-ea"/>
          <a:cs typeface="+mn-cs"/>
        </a:defRPr>
      </a:lvl4pPr>
      <a:lvl5pPr marL="9600112" algn="l" defTabSz="4800056" rtl="0" eaLnBrk="1" latinLnBrk="0" hangingPunct="1">
        <a:defRPr sz="9449" kern="1200">
          <a:solidFill>
            <a:schemeClr val="tx1"/>
          </a:solidFill>
          <a:latin typeface="+mn-lt"/>
          <a:ea typeface="+mn-ea"/>
          <a:cs typeface="+mn-cs"/>
        </a:defRPr>
      </a:lvl5pPr>
      <a:lvl6pPr marL="12000140" algn="l" defTabSz="4800056" rtl="0" eaLnBrk="1" latinLnBrk="0" hangingPunct="1">
        <a:defRPr sz="9449" kern="1200">
          <a:solidFill>
            <a:schemeClr val="tx1"/>
          </a:solidFill>
          <a:latin typeface="+mn-lt"/>
          <a:ea typeface="+mn-ea"/>
          <a:cs typeface="+mn-cs"/>
        </a:defRPr>
      </a:lvl6pPr>
      <a:lvl7pPr marL="14400168" algn="l" defTabSz="4800056" rtl="0" eaLnBrk="1" latinLnBrk="0" hangingPunct="1">
        <a:defRPr sz="9449" kern="1200">
          <a:solidFill>
            <a:schemeClr val="tx1"/>
          </a:solidFill>
          <a:latin typeface="+mn-lt"/>
          <a:ea typeface="+mn-ea"/>
          <a:cs typeface="+mn-cs"/>
        </a:defRPr>
      </a:lvl7pPr>
      <a:lvl8pPr marL="16800196" algn="l" defTabSz="4800056" rtl="0" eaLnBrk="1" latinLnBrk="0" hangingPunct="1">
        <a:defRPr sz="9449" kern="1200">
          <a:solidFill>
            <a:schemeClr val="tx1"/>
          </a:solidFill>
          <a:latin typeface="+mn-lt"/>
          <a:ea typeface="+mn-ea"/>
          <a:cs typeface="+mn-cs"/>
        </a:defRPr>
      </a:lvl8pPr>
      <a:lvl9pPr marL="19200224" algn="l" defTabSz="4800056" rtl="0" eaLnBrk="1" latinLnBrk="0" hangingPunct="1">
        <a:defRPr sz="9449"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diagramQuickStyle" Target="../diagrams/quickStyle1.xml"/><Relationship Id="rId13" Type="http://schemas.openxmlformats.org/officeDocument/2006/relationships/image" Target="../media/image5.png"/><Relationship Id="rId3" Type="http://schemas.openxmlformats.org/officeDocument/2006/relationships/image" Target="../media/image2.png"/><Relationship Id="rId7" Type="http://schemas.openxmlformats.org/officeDocument/2006/relationships/diagramLayout" Target="../diagrams/layout1.xml"/><Relationship Id="rId12"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diagramData" Target="../diagrams/data1.xml"/><Relationship Id="rId11" Type="http://schemas.openxmlformats.org/officeDocument/2006/relationships/image" Target="../media/image3.png"/><Relationship Id="rId5" Type="http://schemas.openxmlformats.org/officeDocument/2006/relationships/hyperlink" Target="mailto:claudia.rodriguez-aranda@uit.no" TargetMode="External"/><Relationship Id="rId15" Type="http://schemas.openxmlformats.org/officeDocument/2006/relationships/image" Target="../media/image6.png"/><Relationship Id="rId10" Type="http://schemas.microsoft.com/office/2007/relationships/diagramDrawing" Target="../diagrams/drawing1.xml"/><Relationship Id="rId4" Type="http://schemas.openxmlformats.org/officeDocument/2006/relationships/hyperlink" Target="mailto:susana.a.chavira@uit.no" TargetMode="External"/><Relationship Id="rId9" Type="http://schemas.openxmlformats.org/officeDocument/2006/relationships/diagramColors" Target="../diagrams/colors1.xml"/><Relationship Id="rId14" Type="http://schemas.microsoft.com/office/2007/relationships/hdphoto" Target="../media/hdphoto1.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867400" y="1548226"/>
            <a:ext cx="38862000" cy="3442874"/>
          </a:xfrm>
        </p:spPr>
        <p:txBody>
          <a:bodyPr anchor="ctr">
            <a:normAutofit/>
          </a:bodyPr>
          <a:lstStyle/>
          <a:p>
            <a:r>
              <a:rPr lang="en-US" sz="8800" kern="1400" dirty="0">
                <a:latin typeface="Cambria" panose="02040503050406030204" pitchFamily="18" charset="0"/>
                <a:ea typeface="Times New Roman" panose="02020603050405020304" pitchFamily="18" charset="0"/>
                <a:cs typeface="Times New Roman" panose="02020603050405020304" pitchFamily="18" charset="0"/>
              </a:rPr>
              <a:t>Association of white matter integrity and gait speed during dual-tasking among community-dwelling elderly adults</a:t>
            </a:r>
          </a:p>
        </p:txBody>
      </p:sp>
      <p:sp>
        <p:nvSpPr>
          <p:cNvPr id="3" name="Subtitle 2"/>
          <p:cNvSpPr>
            <a:spLocks noGrp="1"/>
          </p:cNvSpPr>
          <p:nvPr>
            <p:ph type="subTitle" idx="1"/>
          </p:nvPr>
        </p:nvSpPr>
        <p:spPr>
          <a:xfrm>
            <a:off x="5995196" y="4771710"/>
            <a:ext cx="38429406" cy="4715190"/>
          </a:xfrm>
        </p:spPr>
        <p:txBody>
          <a:bodyPr anchor="ctr">
            <a:noAutofit/>
          </a:bodyPr>
          <a:lstStyle/>
          <a:p>
            <a:pPr>
              <a:lnSpc>
                <a:spcPct val="300000"/>
              </a:lnSpc>
              <a:spcAft>
                <a:spcPts val="1800"/>
              </a:spcAft>
            </a:pPr>
            <a:r>
              <a:rPr lang="en-US" sz="5600" dirty="0">
                <a:latin typeface="Times New Roman" panose="02020603050405020304" pitchFamily="18" charset="0"/>
                <a:ea typeface="Times New Roman" panose="02020603050405020304" pitchFamily="18" charset="0"/>
              </a:rPr>
              <a:t>Susana A Castro-Chavira</a:t>
            </a:r>
            <a:r>
              <a:rPr lang="en-US" sz="5600" baseline="30000" dirty="0">
                <a:latin typeface="Times New Roman" panose="02020603050405020304" pitchFamily="18" charset="0"/>
                <a:ea typeface="Times New Roman" panose="02020603050405020304" pitchFamily="18" charset="0"/>
              </a:rPr>
              <a:t>1</a:t>
            </a:r>
            <a:r>
              <a:rPr lang="en-US" sz="5600" dirty="0">
                <a:latin typeface="Times New Roman" panose="02020603050405020304" pitchFamily="18" charset="0"/>
                <a:ea typeface="Times New Roman" panose="02020603050405020304" pitchFamily="18" charset="0"/>
              </a:rPr>
              <a:t>, Torgil R Vangberg</a:t>
            </a:r>
            <a:r>
              <a:rPr lang="en-US" sz="5600" baseline="30000" dirty="0">
                <a:latin typeface="Times New Roman" panose="02020603050405020304" pitchFamily="18" charset="0"/>
                <a:ea typeface="Times New Roman" panose="02020603050405020304" pitchFamily="18" charset="0"/>
              </a:rPr>
              <a:t>2</a:t>
            </a:r>
            <a:r>
              <a:rPr lang="en-US" sz="5600" dirty="0">
                <a:latin typeface="Times New Roman" panose="02020603050405020304" pitchFamily="18" charset="0"/>
                <a:ea typeface="Times New Roman" panose="02020603050405020304" pitchFamily="18" charset="0"/>
              </a:rPr>
              <a:t>, Marta M. Gorecka</a:t>
            </a:r>
            <a:r>
              <a:rPr lang="en-US" sz="5600" baseline="30000" dirty="0">
                <a:latin typeface="Times New Roman" panose="02020603050405020304" pitchFamily="18" charset="0"/>
                <a:ea typeface="Times New Roman" panose="02020603050405020304" pitchFamily="18" charset="0"/>
              </a:rPr>
              <a:t>1</a:t>
            </a:r>
            <a:r>
              <a:rPr lang="en-US" sz="5600" dirty="0">
                <a:latin typeface="Times New Roman" panose="02020603050405020304" pitchFamily="18" charset="0"/>
                <a:ea typeface="Times New Roman" panose="02020603050405020304" pitchFamily="18" charset="0"/>
              </a:rPr>
              <a:t>, Olena Vasylenko</a:t>
            </a:r>
            <a:r>
              <a:rPr lang="en-US" sz="5600" baseline="30000" dirty="0">
                <a:latin typeface="Times New Roman" panose="02020603050405020304" pitchFamily="18" charset="0"/>
                <a:ea typeface="Times New Roman" panose="02020603050405020304" pitchFamily="18" charset="0"/>
              </a:rPr>
              <a:t>1</a:t>
            </a:r>
            <a:r>
              <a:rPr lang="en-US" sz="5600" dirty="0">
                <a:latin typeface="Times New Roman" panose="02020603050405020304" pitchFamily="18" charset="0"/>
                <a:ea typeface="Times New Roman" panose="02020603050405020304" pitchFamily="18" charset="0"/>
              </a:rPr>
              <a:t>, Knut Waterloo</a:t>
            </a:r>
            <a:r>
              <a:rPr lang="en-US" sz="5600" baseline="30000" dirty="0">
                <a:latin typeface="Times New Roman" panose="02020603050405020304" pitchFamily="18" charset="0"/>
                <a:ea typeface="Times New Roman" panose="02020603050405020304" pitchFamily="18" charset="0"/>
              </a:rPr>
              <a:t>1</a:t>
            </a:r>
            <a:r>
              <a:rPr lang="en-US" sz="5600" dirty="0">
                <a:latin typeface="Times New Roman" panose="02020603050405020304" pitchFamily="18" charset="0"/>
                <a:ea typeface="Times New Roman" panose="02020603050405020304" pitchFamily="18" charset="0"/>
              </a:rPr>
              <a:t>, Claudia Rodríguez-Aranda</a:t>
            </a:r>
            <a:r>
              <a:rPr lang="en-US" sz="5600" baseline="30000" dirty="0">
                <a:latin typeface="Times New Roman" panose="02020603050405020304" pitchFamily="18" charset="0"/>
                <a:ea typeface="Times New Roman" panose="02020603050405020304" pitchFamily="18" charset="0"/>
              </a:rPr>
              <a:t>1</a:t>
            </a:r>
            <a:r>
              <a:rPr lang="en-US" sz="5600" dirty="0">
                <a:latin typeface="Times New Roman" panose="02020603050405020304" pitchFamily="18" charset="0"/>
                <a:ea typeface="Times New Roman" panose="02020603050405020304" pitchFamily="18" charset="0"/>
              </a:rPr>
              <a:t> </a:t>
            </a:r>
          </a:p>
          <a:p>
            <a:pPr lvl="1"/>
            <a:r>
              <a:rPr lang="en-US" sz="5600" baseline="30000" dirty="0">
                <a:latin typeface="Times New Roman" panose="02020603050405020304" pitchFamily="18" charset="0"/>
                <a:ea typeface="Times New Roman" panose="02020603050405020304" pitchFamily="18" charset="0"/>
              </a:rPr>
              <a:t>1</a:t>
            </a:r>
            <a:r>
              <a:rPr lang="en-US" sz="5600" dirty="0">
                <a:latin typeface="Times New Roman" panose="02020603050405020304" pitchFamily="18" charset="0"/>
                <a:ea typeface="Times New Roman" panose="02020603050405020304" pitchFamily="18" charset="0"/>
              </a:rPr>
              <a:t>Fac. of </a:t>
            </a:r>
            <a:r>
              <a:rPr lang="en-US" sz="5600" dirty="0" err="1">
                <a:latin typeface="Times New Roman" panose="02020603050405020304" pitchFamily="18" charset="0"/>
                <a:ea typeface="Times New Roman" panose="02020603050405020304" pitchFamily="18" charset="0"/>
              </a:rPr>
              <a:t>Hlth</a:t>
            </a:r>
            <a:r>
              <a:rPr lang="en-US" sz="5600" dirty="0">
                <a:latin typeface="Times New Roman" panose="02020603050405020304" pitchFamily="18" charset="0"/>
                <a:ea typeface="Times New Roman" panose="02020603050405020304" pitchFamily="18" charset="0"/>
              </a:rPr>
              <a:t>. Sciences, Dept. of Psychology, Univ. of </a:t>
            </a:r>
            <a:r>
              <a:rPr lang="en-US" sz="5600" dirty="0" err="1">
                <a:latin typeface="Times New Roman" panose="02020603050405020304" pitchFamily="18" charset="0"/>
                <a:ea typeface="Times New Roman" panose="02020603050405020304" pitchFamily="18" charset="0"/>
              </a:rPr>
              <a:t>Tromsø</a:t>
            </a:r>
            <a:r>
              <a:rPr lang="en-US" sz="5600" dirty="0">
                <a:latin typeface="Times New Roman" panose="02020603050405020304" pitchFamily="18" charset="0"/>
                <a:ea typeface="Times New Roman" panose="02020603050405020304" pitchFamily="18" charset="0"/>
              </a:rPr>
              <a:t>, </a:t>
            </a:r>
            <a:r>
              <a:rPr lang="en-US" sz="5600" dirty="0" err="1">
                <a:latin typeface="Times New Roman" panose="02020603050405020304" pitchFamily="18" charset="0"/>
                <a:ea typeface="Times New Roman" panose="02020603050405020304" pitchFamily="18" charset="0"/>
              </a:rPr>
              <a:t>Tromsø</a:t>
            </a:r>
            <a:r>
              <a:rPr lang="en-US" sz="5600" dirty="0">
                <a:latin typeface="Times New Roman" panose="02020603050405020304" pitchFamily="18" charset="0"/>
                <a:ea typeface="Times New Roman" panose="02020603050405020304" pitchFamily="18" charset="0"/>
              </a:rPr>
              <a:t>, Norway;</a:t>
            </a:r>
          </a:p>
          <a:p>
            <a:pPr lvl="1"/>
            <a:r>
              <a:rPr lang="en-US" sz="5600" baseline="30000" dirty="0">
                <a:latin typeface="Times New Roman" panose="02020603050405020304" pitchFamily="18" charset="0"/>
                <a:ea typeface="Times New Roman" panose="02020603050405020304" pitchFamily="18" charset="0"/>
              </a:rPr>
              <a:t>2</a:t>
            </a:r>
            <a:r>
              <a:rPr lang="en-US" sz="5600" dirty="0">
                <a:latin typeface="Times New Roman" panose="02020603050405020304" pitchFamily="18" charset="0"/>
                <a:ea typeface="Times New Roman" panose="02020603050405020304" pitchFamily="18" charset="0"/>
              </a:rPr>
              <a:t>Dept. of Radiology and Nuclear Med., Univ. Hosp. North Norway, </a:t>
            </a:r>
            <a:r>
              <a:rPr lang="en-US" sz="5600" dirty="0" err="1">
                <a:latin typeface="Times New Roman" panose="02020603050405020304" pitchFamily="18" charset="0"/>
                <a:ea typeface="Times New Roman" panose="02020603050405020304" pitchFamily="18" charset="0"/>
              </a:rPr>
              <a:t>Tromsø</a:t>
            </a:r>
            <a:r>
              <a:rPr lang="en-US" sz="5600" dirty="0">
                <a:latin typeface="Times New Roman" panose="02020603050405020304" pitchFamily="18" charset="0"/>
                <a:ea typeface="Times New Roman" panose="02020603050405020304" pitchFamily="18" charset="0"/>
              </a:rPr>
              <a:t>, Norway </a:t>
            </a:r>
            <a:endParaRPr lang="en-US" sz="5600" dirty="0"/>
          </a:p>
        </p:txBody>
      </p:sp>
      <p:pic>
        <p:nvPicPr>
          <p:cNvPr id="5" name="Picture 4"/>
          <p:cNvPicPr>
            <a:picLocks noChangeAspect="1"/>
          </p:cNvPicPr>
          <p:nvPr/>
        </p:nvPicPr>
        <p:blipFill>
          <a:blip r:embed="rId2"/>
          <a:stretch>
            <a:fillRect/>
          </a:stretch>
        </p:blipFill>
        <p:spPr>
          <a:xfrm>
            <a:off x="1104502" y="2195926"/>
            <a:ext cx="4572398" cy="4602880"/>
          </a:xfrm>
          <a:prstGeom prst="rect">
            <a:avLst/>
          </a:prstGeom>
        </p:spPr>
      </p:pic>
      <p:pic>
        <p:nvPicPr>
          <p:cNvPr id="6" name="Picture 5"/>
          <p:cNvPicPr>
            <a:picLocks noChangeAspect="1"/>
          </p:cNvPicPr>
          <p:nvPr/>
        </p:nvPicPr>
        <p:blipFill>
          <a:blip r:embed="rId3"/>
          <a:stretch>
            <a:fillRect/>
          </a:stretch>
        </p:blipFill>
        <p:spPr>
          <a:xfrm>
            <a:off x="45905962" y="2310226"/>
            <a:ext cx="2682473" cy="2575783"/>
          </a:xfrm>
          <a:prstGeom prst="rect">
            <a:avLst/>
          </a:prstGeom>
        </p:spPr>
      </p:pic>
      <p:sp>
        <p:nvSpPr>
          <p:cNvPr id="8" name="TextBox 7"/>
          <p:cNvSpPr txBox="1"/>
          <p:nvPr/>
        </p:nvSpPr>
        <p:spPr>
          <a:xfrm>
            <a:off x="1104501" y="10515601"/>
            <a:ext cx="15408207" cy="25068401"/>
          </a:xfrm>
          <a:prstGeom prst="rect">
            <a:avLst/>
          </a:prstGeom>
          <a:noFill/>
        </p:spPr>
        <p:txBody>
          <a:bodyPr wrap="square" rtlCol="0">
            <a:spAutoFit/>
          </a:bodyPr>
          <a:lstStyle/>
          <a:p>
            <a:r>
              <a:rPr lang="en-US" sz="4400" b="1" dirty="0">
                <a:latin typeface="Times New Roman" panose="02020603050405020304" pitchFamily="18" charset="0"/>
                <a:cs typeface="Times New Roman" panose="02020603050405020304" pitchFamily="18" charset="0"/>
              </a:rPr>
              <a:t>Objective                                                                                            </a:t>
            </a:r>
          </a:p>
          <a:p>
            <a:pPr algn="just"/>
            <a:r>
              <a:rPr lang="en-US" sz="4000" dirty="0">
                <a:latin typeface="Times New Roman" panose="02020603050405020304" pitchFamily="18" charset="0"/>
                <a:cs typeface="Times New Roman" panose="02020603050405020304" pitchFamily="18" charset="0"/>
              </a:rPr>
              <a:t>Changes occurring in gait and attention during normal aging increase the incidence of falls. To date, few studies have explored the role of age-related white matter degeneration on gait disturbances raised by performing a cognitive task while walking. This study uses the dichotic listening (DL) test to challenge gait in a dual-task paradigm. DL evaluates lateralized auditory attention with 3 different levels of difficulty. </a:t>
            </a:r>
          </a:p>
          <a:p>
            <a:pPr>
              <a:spcBef>
                <a:spcPts val="1800"/>
              </a:spcBef>
            </a:pPr>
            <a:r>
              <a:rPr lang="en-US" sz="4400" b="1" dirty="0">
                <a:latin typeface="Times New Roman" panose="02020603050405020304" pitchFamily="18" charset="0"/>
                <a:cs typeface="Times New Roman" panose="02020603050405020304" pitchFamily="18" charset="0"/>
              </a:rPr>
              <a:t>Methods</a:t>
            </a:r>
          </a:p>
          <a:p>
            <a:pPr algn="just"/>
            <a:r>
              <a:rPr lang="en-US" sz="4000" dirty="0">
                <a:latin typeface="Times New Roman" panose="02020603050405020304" pitchFamily="18" charset="0"/>
                <a:cs typeface="Times New Roman" panose="02020603050405020304" pitchFamily="18" charset="0"/>
              </a:rPr>
              <a:t>Two age groups of right-handed elderly:</a:t>
            </a:r>
          </a:p>
          <a:p>
            <a:pPr marL="571512" indent="-571512" algn="just">
              <a:buFont typeface="Arial" panose="020B0604020202020204" pitchFamily="34" charset="0"/>
              <a:buChar char="•"/>
            </a:pPr>
            <a:r>
              <a:rPr lang="en-US" sz="4000" dirty="0">
                <a:latin typeface="Times New Roman" panose="02020603050405020304" pitchFamily="18" charset="0"/>
                <a:cs typeface="Times New Roman" panose="02020603050405020304" pitchFamily="18" charset="0"/>
              </a:rPr>
              <a:t>29 younger (M = 65.52, 59-70 years old), and </a:t>
            </a:r>
          </a:p>
          <a:p>
            <a:pPr marL="571512" indent="-571512" algn="just">
              <a:buFont typeface="Arial" panose="020B0604020202020204" pitchFamily="34" charset="0"/>
              <a:buChar char="•"/>
            </a:pPr>
            <a:r>
              <a:rPr lang="en-US" sz="4000" dirty="0">
                <a:latin typeface="Times New Roman" panose="02020603050405020304" pitchFamily="18" charset="0"/>
                <a:cs typeface="Times New Roman" panose="02020603050405020304" pitchFamily="18" charset="0"/>
              </a:rPr>
              <a:t>31 older (M = 75.87, 71-88 years old)</a:t>
            </a:r>
          </a:p>
          <a:p>
            <a:pPr algn="just"/>
            <a:r>
              <a:rPr lang="en-US" sz="4000" dirty="0">
                <a:latin typeface="Times New Roman" panose="02020603050405020304" pitchFamily="18" charset="0"/>
                <a:cs typeface="Times New Roman" panose="02020603050405020304" pitchFamily="18" charset="0"/>
              </a:rPr>
              <a:t>Pure tone audiometry was conducted. The </a:t>
            </a:r>
            <a:r>
              <a:rPr lang="en-US" sz="4000" dirty="0" err="1">
                <a:latin typeface="Times New Roman" panose="02020603050405020304" pitchFamily="18" charset="0"/>
                <a:cs typeface="Times New Roman" panose="02020603050405020304" pitchFamily="18" charset="0"/>
              </a:rPr>
              <a:t>Optogait</a:t>
            </a:r>
            <a:r>
              <a:rPr lang="en-US" sz="4000" dirty="0">
                <a:latin typeface="Times New Roman" panose="02020603050405020304" pitchFamily="18" charset="0"/>
                <a:cs typeface="Times New Roman" panose="02020603050405020304" pitchFamily="18" charset="0"/>
              </a:rPr>
              <a:t>©-system was used to obtain gait speed </a:t>
            </a:r>
            <a:r>
              <a:rPr lang="en-US" sz="4000" dirty="0" smtClean="0">
                <a:latin typeface="Times New Roman" panose="02020603050405020304" pitchFamily="18" charset="0"/>
                <a:cs typeface="Times New Roman" panose="02020603050405020304" pitchFamily="18" charset="0"/>
              </a:rPr>
              <a:t>measurements </a:t>
            </a:r>
            <a:r>
              <a:rPr lang="en-US" sz="4000" dirty="0">
                <a:latin typeface="Times New Roman" panose="02020603050405020304" pitchFamily="18" charset="0"/>
                <a:cs typeface="Times New Roman" panose="02020603050405020304" pitchFamily="18" charset="0"/>
              </a:rPr>
              <a:t>(mean and coefficient of variation</a:t>
            </a:r>
            <a:r>
              <a:rPr lang="en-US" sz="4000" dirty="0" smtClean="0">
                <a:latin typeface="Times New Roman" panose="02020603050405020304" pitchFamily="18" charset="0"/>
                <a:cs typeface="Times New Roman" panose="02020603050405020304" pitchFamily="18" charset="0"/>
              </a:rPr>
              <a:t>) </a:t>
            </a:r>
            <a:r>
              <a:rPr lang="en-US" sz="4000" dirty="0">
                <a:latin typeface="Times New Roman" panose="02020603050405020304" pitchFamily="18" charset="0"/>
                <a:cs typeface="Times New Roman" panose="02020603050405020304" pitchFamily="18" charset="0"/>
              </a:rPr>
              <a:t>at baseline and while performing DL during four conditions:</a:t>
            </a:r>
          </a:p>
          <a:p>
            <a:pPr algn="just"/>
            <a:endParaRPr lang="en-US" sz="4000" dirty="0">
              <a:latin typeface="Times New Roman" panose="02020603050405020304" pitchFamily="18" charset="0"/>
              <a:cs typeface="Times New Roman" panose="02020603050405020304" pitchFamily="18" charset="0"/>
            </a:endParaRPr>
          </a:p>
          <a:p>
            <a:pPr algn="just"/>
            <a:endParaRPr lang="en-US" sz="4000" dirty="0">
              <a:latin typeface="Times New Roman" panose="02020603050405020304" pitchFamily="18" charset="0"/>
              <a:cs typeface="Times New Roman" panose="02020603050405020304" pitchFamily="18" charset="0"/>
            </a:endParaRPr>
          </a:p>
          <a:p>
            <a:pPr algn="just"/>
            <a:endParaRPr lang="en-US" sz="4000" dirty="0">
              <a:latin typeface="Times New Roman" panose="02020603050405020304" pitchFamily="18" charset="0"/>
              <a:cs typeface="Times New Roman" panose="02020603050405020304" pitchFamily="18" charset="0"/>
            </a:endParaRPr>
          </a:p>
          <a:p>
            <a:pPr algn="just"/>
            <a:endParaRPr lang="en-US" sz="4000" dirty="0">
              <a:latin typeface="Times New Roman" panose="02020603050405020304" pitchFamily="18" charset="0"/>
              <a:cs typeface="Times New Roman" panose="02020603050405020304" pitchFamily="18" charset="0"/>
            </a:endParaRPr>
          </a:p>
          <a:p>
            <a:pPr algn="just"/>
            <a:endParaRPr lang="en-US" sz="4000" dirty="0">
              <a:latin typeface="Times New Roman" panose="02020603050405020304" pitchFamily="18" charset="0"/>
              <a:cs typeface="Times New Roman" panose="02020603050405020304" pitchFamily="18" charset="0"/>
            </a:endParaRPr>
          </a:p>
          <a:p>
            <a:pPr algn="just"/>
            <a:endParaRPr lang="en-US" sz="4000" dirty="0">
              <a:latin typeface="Times New Roman" panose="02020603050405020304" pitchFamily="18" charset="0"/>
              <a:cs typeface="Times New Roman" panose="02020603050405020304" pitchFamily="18" charset="0"/>
            </a:endParaRPr>
          </a:p>
          <a:p>
            <a:pPr algn="just"/>
            <a:endParaRPr lang="en-US" sz="4000" dirty="0">
              <a:latin typeface="Times New Roman" panose="02020603050405020304" pitchFamily="18" charset="0"/>
              <a:cs typeface="Times New Roman" panose="02020603050405020304" pitchFamily="18" charset="0"/>
            </a:endParaRPr>
          </a:p>
          <a:p>
            <a:pPr algn="just"/>
            <a:endParaRPr lang="en-US" sz="4000" dirty="0">
              <a:latin typeface="Times New Roman" panose="02020603050405020304" pitchFamily="18" charset="0"/>
              <a:cs typeface="Times New Roman" panose="02020603050405020304" pitchFamily="18" charset="0"/>
            </a:endParaRPr>
          </a:p>
          <a:p>
            <a:pPr algn="just"/>
            <a:endParaRPr lang="en-US" sz="4000" dirty="0">
              <a:latin typeface="Times New Roman" panose="02020603050405020304" pitchFamily="18" charset="0"/>
              <a:cs typeface="Times New Roman" panose="02020603050405020304" pitchFamily="18" charset="0"/>
            </a:endParaRPr>
          </a:p>
          <a:p>
            <a:pPr algn="just"/>
            <a:endParaRPr lang="en-US" sz="4000" dirty="0">
              <a:latin typeface="Times New Roman" panose="02020603050405020304" pitchFamily="18" charset="0"/>
              <a:cs typeface="Times New Roman" panose="02020603050405020304" pitchFamily="18" charset="0"/>
            </a:endParaRPr>
          </a:p>
          <a:p>
            <a:pPr algn="just"/>
            <a:endParaRPr lang="en-US" sz="4000" dirty="0">
              <a:latin typeface="Times New Roman" panose="02020603050405020304" pitchFamily="18" charset="0"/>
              <a:cs typeface="Times New Roman" panose="02020603050405020304" pitchFamily="18" charset="0"/>
            </a:endParaRPr>
          </a:p>
          <a:p>
            <a:pPr algn="just"/>
            <a:endParaRPr lang="en-US" sz="4000" dirty="0">
              <a:latin typeface="Times New Roman" panose="02020603050405020304" pitchFamily="18" charset="0"/>
              <a:cs typeface="Times New Roman" panose="02020603050405020304" pitchFamily="18" charset="0"/>
            </a:endParaRPr>
          </a:p>
          <a:p>
            <a:pPr algn="just"/>
            <a:endParaRPr lang="en-US" sz="4000" dirty="0">
              <a:latin typeface="Times New Roman" panose="02020603050405020304" pitchFamily="18" charset="0"/>
              <a:cs typeface="Times New Roman" panose="02020603050405020304" pitchFamily="18" charset="0"/>
            </a:endParaRPr>
          </a:p>
          <a:p>
            <a:pPr algn="just"/>
            <a:endParaRPr lang="en-US" sz="4000" dirty="0">
              <a:latin typeface="Times New Roman" panose="02020603050405020304" pitchFamily="18" charset="0"/>
              <a:cs typeface="Times New Roman" panose="02020603050405020304" pitchFamily="18" charset="0"/>
            </a:endParaRPr>
          </a:p>
          <a:p>
            <a:pPr algn="just"/>
            <a:endParaRPr lang="en-US" sz="4000" dirty="0">
              <a:latin typeface="Times New Roman" panose="02020603050405020304" pitchFamily="18" charset="0"/>
              <a:cs typeface="Times New Roman" panose="02020603050405020304" pitchFamily="18" charset="0"/>
            </a:endParaRPr>
          </a:p>
          <a:p>
            <a:pPr algn="just"/>
            <a:endParaRPr lang="en-US" sz="4000" dirty="0">
              <a:latin typeface="Times New Roman" panose="02020603050405020304" pitchFamily="18" charset="0"/>
              <a:cs typeface="Times New Roman" panose="02020603050405020304" pitchFamily="18" charset="0"/>
            </a:endParaRPr>
          </a:p>
          <a:p>
            <a:pPr lvl="0" algn="just"/>
            <a:r>
              <a:rPr lang="en-US" sz="4000" b="1" dirty="0">
                <a:latin typeface="Times New Roman" panose="02020603050405020304" pitchFamily="18" charset="0"/>
                <a:cs typeface="Times New Roman" panose="02020603050405020304" pitchFamily="18" charset="0"/>
              </a:rPr>
              <a:t>MRI Acquisition</a:t>
            </a:r>
          </a:p>
          <a:p>
            <a:pPr lvl="0" algn="just"/>
            <a:r>
              <a:rPr lang="en-US" sz="4000" dirty="0">
                <a:solidFill>
                  <a:prstClr val="black"/>
                </a:solidFill>
                <a:latin typeface="Times New Roman" panose="02020603050405020304" pitchFamily="18" charset="0"/>
                <a:cs typeface="Times New Roman" panose="02020603050405020304" pitchFamily="18" charset="0"/>
              </a:rPr>
              <a:t>Single-shot SE-EPI sequence with TE/TR = 80/10,700 </a:t>
            </a:r>
            <a:r>
              <a:rPr lang="en-US" sz="4000" dirty="0" err="1">
                <a:solidFill>
                  <a:prstClr val="black"/>
                </a:solidFill>
                <a:latin typeface="Times New Roman" panose="02020603050405020304" pitchFamily="18" charset="0"/>
                <a:cs typeface="Times New Roman" panose="02020603050405020304" pitchFamily="18" charset="0"/>
              </a:rPr>
              <a:t>ms</a:t>
            </a:r>
            <a:r>
              <a:rPr lang="en-US" sz="4000" dirty="0">
                <a:solidFill>
                  <a:prstClr val="black"/>
                </a:solidFill>
                <a:latin typeface="Times New Roman" panose="02020603050405020304" pitchFamily="18" charset="0"/>
                <a:cs typeface="Times New Roman" panose="02020603050405020304" pitchFamily="18" charset="0"/>
              </a:rPr>
              <a:t>, 70 axial slices, slice thickness 2.25 mm, and FOV252 x 252 mm in a Siemens </a:t>
            </a:r>
            <a:r>
              <a:rPr lang="en-US" sz="4000" dirty="0" err="1">
                <a:solidFill>
                  <a:prstClr val="black"/>
                </a:solidFill>
                <a:latin typeface="Times New Roman" panose="02020603050405020304" pitchFamily="18" charset="0"/>
                <a:cs typeface="Times New Roman" panose="02020603050405020304" pitchFamily="18" charset="0"/>
              </a:rPr>
              <a:t>Skyra</a:t>
            </a:r>
            <a:r>
              <a:rPr lang="en-US" sz="4000" dirty="0">
                <a:solidFill>
                  <a:prstClr val="black"/>
                </a:solidFill>
                <a:latin typeface="Times New Roman" panose="02020603050405020304" pitchFamily="18" charset="0"/>
                <a:cs typeface="Times New Roman" panose="02020603050405020304" pitchFamily="18" charset="0"/>
              </a:rPr>
              <a:t> 3.0T scanner.</a:t>
            </a:r>
          </a:p>
          <a:p>
            <a:pPr lvl="0" algn="just"/>
            <a:endParaRPr lang="en-US" sz="4000" dirty="0">
              <a:solidFill>
                <a:prstClr val="black"/>
              </a:solidFill>
              <a:latin typeface="Times New Roman" panose="02020603050405020304" pitchFamily="18" charset="0"/>
              <a:cs typeface="Times New Roman" panose="02020603050405020304" pitchFamily="18" charset="0"/>
            </a:endParaRPr>
          </a:p>
          <a:p>
            <a:pPr lvl="0" algn="just"/>
            <a:r>
              <a:rPr lang="en-US" sz="4000" b="1" dirty="0">
                <a:latin typeface="Times New Roman" panose="02020603050405020304" pitchFamily="18" charset="0"/>
                <a:cs typeface="Times New Roman" panose="02020603050405020304" pitchFamily="18" charset="0"/>
              </a:rPr>
              <a:t>DTI Analysis</a:t>
            </a:r>
          </a:p>
          <a:p>
            <a:pPr lvl="0" algn="just"/>
            <a:r>
              <a:rPr lang="en-US" sz="4000" dirty="0">
                <a:solidFill>
                  <a:prstClr val="black"/>
                </a:solidFill>
                <a:latin typeface="Times New Roman" panose="02020603050405020304" pitchFamily="18" charset="0"/>
                <a:cs typeface="Times New Roman" panose="02020603050405020304" pitchFamily="18" charset="0"/>
              </a:rPr>
              <a:t>White matter integrity was evaluated by fractional anisotropy (FA) using Tract-Based Spatial Statistics (TBSS). Non-parametric permutation analysis using threshold-free cluster enhancement (P = 0.05) and the general linear model applied to the TBSS analysis were used.</a:t>
            </a:r>
          </a:p>
        </p:txBody>
      </p:sp>
      <p:sp>
        <p:nvSpPr>
          <p:cNvPr id="7" name="TextBox 7"/>
          <p:cNvSpPr txBox="1"/>
          <p:nvPr/>
        </p:nvSpPr>
        <p:spPr>
          <a:xfrm>
            <a:off x="17837549" y="10591801"/>
            <a:ext cx="14744700" cy="21698248"/>
          </a:xfrm>
          <a:prstGeom prst="rect">
            <a:avLst/>
          </a:prstGeom>
          <a:noFill/>
        </p:spPr>
        <p:txBody>
          <a:bodyPr wrap="square" rtlCol="0">
            <a:spAutoFit/>
          </a:bodyPr>
          <a:lstStyle/>
          <a:p>
            <a:r>
              <a:rPr lang="en-US" sz="4400" b="1" dirty="0">
                <a:latin typeface="Times New Roman" panose="02020603050405020304" pitchFamily="18" charset="0"/>
                <a:cs typeface="Times New Roman" panose="02020603050405020304" pitchFamily="18" charset="0"/>
              </a:rPr>
              <a:t>Results</a:t>
            </a:r>
          </a:p>
          <a:p>
            <a:endParaRPr lang="en-US" sz="4000" dirty="0">
              <a:solidFill>
                <a:prstClr val="black"/>
              </a:solidFill>
              <a:latin typeface="Times New Roman" panose="02020603050405020304" pitchFamily="18" charset="0"/>
              <a:cs typeface="Times New Roman" panose="02020603050405020304" pitchFamily="18" charset="0"/>
            </a:endParaRPr>
          </a:p>
          <a:p>
            <a:r>
              <a:rPr lang="en-US" sz="4000" i="1" dirty="0">
                <a:solidFill>
                  <a:schemeClr val="accent1">
                    <a:lumMod val="75000"/>
                  </a:schemeClr>
                </a:solidFill>
                <a:latin typeface="Times New Roman" panose="02020603050405020304" pitchFamily="18" charset="0"/>
                <a:cs typeface="Times New Roman" panose="02020603050405020304" pitchFamily="18" charset="0"/>
              </a:rPr>
              <a:t>Gait Performance</a:t>
            </a:r>
          </a:p>
          <a:p>
            <a:pPr algn="just"/>
            <a:r>
              <a:rPr lang="en-US" sz="4000" dirty="0">
                <a:latin typeface="Times New Roman" panose="02020603050405020304" pitchFamily="18" charset="0"/>
                <a:cs typeface="Times New Roman" panose="02020603050405020304" pitchFamily="18" charset="0"/>
              </a:rPr>
              <a:t>T</a:t>
            </a:r>
            <a:r>
              <a:rPr lang="en-US" sz="4000" dirty="0">
                <a:solidFill>
                  <a:prstClr val="black"/>
                </a:solidFill>
                <a:latin typeface="Times New Roman" panose="02020603050405020304" pitchFamily="18" charset="0"/>
                <a:cs typeface="Times New Roman" panose="02020603050405020304" pitchFamily="18" charset="0"/>
              </a:rPr>
              <a:t>he younger group presented faster average speed than the older group in the BL, FR, and FL conditions. No group differences existed in speed during the NF condition.</a:t>
            </a:r>
          </a:p>
          <a:p>
            <a:endParaRPr lang="en-US" sz="4000" dirty="0">
              <a:solidFill>
                <a:prstClr val="black"/>
              </a:solidFill>
              <a:latin typeface="Times New Roman" panose="02020603050405020304" pitchFamily="18" charset="0"/>
              <a:cs typeface="Times New Roman" panose="02020603050405020304" pitchFamily="18" charset="0"/>
            </a:endParaRPr>
          </a:p>
          <a:p>
            <a:r>
              <a:rPr lang="en-US" sz="4000" i="1" dirty="0">
                <a:solidFill>
                  <a:schemeClr val="accent1">
                    <a:lumMod val="75000"/>
                  </a:schemeClr>
                </a:solidFill>
                <a:latin typeface="Times New Roman" panose="02020603050405020304" pitchFamily="18" charset="0"/>
                <a:cs typeface="Times New Roman" panose="02020603050405020304" pitchFamily="18" charset="0"/>
              </a:rPr>
              <a:t>Group differences</a:t>
            </a:r>
          </a:p>
          <a:p>
            <a:pPr algn="just"/>
            <a:r>
              <a:rPr lang="en-US" sz="4000" dirty="0">
                <a:solidFill>
                  <a:prstClr val="black"/>
                </a:solidFill>
                <a:latin typeface="Times New Roman" panose="02020603050405020304" pitchFamily="18" charset="0"/>
                <a:cs typeface="Times New Roman" panose="02020603050405020304" pitchFamily="18" charset="0"/>
              </a:rPr>
              <a:t>The younger elderly group showed significantly (p &lt; 0.05) larger FA, predominantly in the left hemisphere. The correlations for FA and age showed </a:t>
            </a:r>
            <a:r>
              <a:rPr lang="en-US" sz="4000" dirty="0" smtClean="0">
                <a:solidFill>
                  <a:prstClr val="black"/>
                </a:solidFill>
                <a:latin typeface="Times New Roman" panose="02020603050405020304" pitchFamily="18" charset="0"/>
                <a:cs typeface="Times New Roman" panose="02020603050405020304" pitchFamily="18" charset="0"/>
              </a:rPr>
              <a:t>a significantly </a:t>
            </a:r>
            <a:r>
              <a:rPr lang="en-US" sz="4000" dirty="0">
                <a:solidFill>
                  <a:prstClr val="black"/>
                </a:solidFill>
                <a:latin typeface="Times New Roman" panose="02020603050405020304" pitchFamily="18" charset="0"/>
                <a:cs typeface="Times New Roman" panose="02020603050405020304" pitchFamily="18" charset="0"/>
              </a:rPr>
              <a:t>larger negative slope in the older group.</a:t>
            </a:r>
          </a:p>
          <a:p>
            <a:endParaRPr lang="en-US" sz="4000" dirty="0">
              <a:solidFill>
                <a:prstClr val="black"/>
              </a:solidFill>
              <a:latin typeface="Times New Roman" panose="02020603050405020304" pitchFamily="18" charset="0"/>
              <a:cs typeface="Times New Roman" panose="02020603050405020304" pitchFamily="18" charset="0"/>
            </a:endParaRPr>
          </a:p>
          <a:p>
            <a:endParaRPr lang="en-US" sz="4000" dirty="0">
              <a:solidFill>
                <a:prstClr val="black"/>
              </a:solidFill>
              <a:latin typeface="Times New Roman" panose="02020603050405020304" pitchFamily="18" charset="0"/>
              <a:cs typeface="Times New Roman" panose="02020603050405020304" pitchFamily="18" charset="0"/>
            </a:endParaRPr>
          </a:p>
          <a:p>
            <a:endParaRPr lang="en-US" sz="4000" dirty="0">
              <a:solidFill>
                <a:prstClr val="black"/>
              </a:solidFill>
              <a:latin typeface="Times New Roman" panose="02020603050405020304" pitchFamily="18" charset="0"/>
              <a:cs typeface="Times New Roman" panose="02020603050405020304" pitchFamily="18" charset="0"/>
            </a:endParaRPr>
          </a:p>
          <a:p>
            <a:endParaRPr lang="en-US" sz="4000" dirty="0">
              <a:solidFill>
                <a:prstClr val="black"/>
              </a:solidFill>
              <a:latin typeface="Times New Roman" panose="02020603050405020304" pitchFamily="18" charset="0"/>
              <a:cs typeface="Times New Roman" panose="02020603050405020304" pitchFamily="18" charset="0"/>
            </a:endParaRPr>
          </a:p>
          <a:p>
            <a:endParaRPr lang="en-US" sz="4000" dirty="0">
              <a:solidFill>
                <a:prstClr val="black"/>
              </a:solidFill>
              <a:latin typeface="Times New Roman" panose="02020603050405020304" pitchFamily="18" charset="0"/>
              <a:cs typeface="Times New Roman" panose="02020603050405020304" pitchFamily="18" charset="0"/>
            </a:endParaRPr>
          </a:p>
          <a:p>
            <a:endParaRPr lang="en-US" sz="4000" dirty="0">
              <a:solidFill>
                <a:prstClr val="black"/>
              </a:solidFill>
              <a:latin typeface="Times New Roman" panose="02020603050405020304" pitchFamily="18" charset="0"/>
              <a:cs typeface="Times New Roman" panose="02020603050405020304" pitchFamily="18" charset="0"/>
            </a:endParaRPr>
          </a:p>
          <a:p>
            <a:endParaRPr lang="en-US" sz="4000" dirty="0">
              <a:solidFill>
                <a:prstClr val="black"/>
              </a:solidFill>
              <a:latin typeface="Times New Roman" panose="02020603050405020304" pitchFamily="18" charset="0"/>
              <a:cs typeface="Times New Roman" panose="02020603050405020304" pitchFamily="18" charset="0"/>
            </a:endParaRPr>
          </a:p>
          <a:p>
            <a:endParaRPr lang="en-US" sz="4000" dirty="0">
              <a:solidFill>
                <a:prstClr val="black"/>
              </a:solidFill>
              <a:latin typeface="Times New Roman" panose="02020603050405020304" pitchFamily="18" charset="0"/>
              <a:cs typeface="Times New Roman" panose="02020603050405020304" pitchFamily="18" charset="0"/>
            </a:endParaRPr>
          </a:p>
          <a:p>
            <a:endParaRPr lang="en-US" sz="4000" dirty="0">
              <a:solidFill>
                <a:prstClr val="black"/>
              </a:solidFill>
              <a:latin typeface="Times New Roman" panose="02020603050405020304" pitchFamily="18" charset="0"/>
              <a:cs typeface="Times New Roman" panose="02020603050405020304" pitchFamily="18" charset="0"/>
            </a:endParaRPr>
          </a:p>
          <a:p>
            <a:endParaRPr lang="en-US" sz="4000" dirty="0">
              <a:solidFill>
                <a:prstClr val="black"/>
              </a:solidFill>
              <a:latin typeface="Times New Roman" panose="02020603050405020304" pitchFamily="18" charset="0"/>
              <a:cs typeface="Times New Roman" panose="02020603050405020304" pitchFamily="18" charset="0"/>
            </a:endParaRPr>
          </a:p>
          <a:p>
            <a:endParaRPr lang="en-US" sz="4000" dirty="0">
              <a:solidFill>
                <a:prstClr val="black"/>
              </a:solidFill>
              <a:latin typeface="Times New Roman" panose="02020603050405020304" pitchFamily="18" charset="0"/>
              <a:cs typeface="Times New Roman" panose="02020603050405020304" pitchFamily="18" charset="0"/>
            </a:endParaRPr>
          </a:p>
          <a:p>
            <a:endParaRPr lang="en-US" sz="4000" dirty="0">
              <a:solidFill>
                <a:prstClr val="black"/>
              </a:solidFill>
              <a:latin typeface="Times New Roman" panose="02020603050405020304" pitchFamily="18" charset="0"/>
              <a:cs typeface="Times New Roman" panose="02020603050405020304" pitchFamily="18" charset="0"/>
            </a:endParaRPr>
          </a:p>
          <a:p>
            <a:endParaRPr lang="en-US" sz="4000" dirty="0">
              <a:solidFill>
                <a:prstClr val="black"/>
              </a:solidFill>
              <a:latin typeface="Times New Roman" panose="02020603050405020304" pitchFamily="18" charset="0"/>
              <a:cs typeface="Times New Roman" panose="02020603050405020304" pitchFamily="18" charset="0"/>
            </a:endParaRPr>
          </a:p>
          <a:p>
            <a:pPr algn="just"/>
            <a:endParaRPr lang="en-US" sz="4000" dirty="0">
              <a:latin typeface="Times New Roman" panose="02020603050405020304" pitchFamily="18" charset="0"/>
              <a:cs typeface="Times New Roman" panose="02020603050405020304" pitchFamily="18" charset="0"/>
            </a:endParaRPr>
          </a:p>
          <a:p>
            <a:pPr algn="just"/>
            <a:endParaRPr lang="en-US" sz="4000" dirty="0">
              <a:latin typeface="Times New Roman" panose="02020603050405020304" pitchFamily="18" charset="0"/>
              <a:cs typeface="Times New Roman" panose="02020603050405020304" pitchFamily="18" charset="0"/>
            </a:endParaRPr>
          </a:p>
          <a:p>
            <a:pPr algn="just"/>
            <a:endParaRPr lang="en-US" sz="4000" dirty="0">
              <a:latin typeface="Times New Roman" panose="02020603050405020304" pitchFamily="18" charset="0"/>
              <a:cs typeface="Times New Roman" panose="02020603050405020304" pitchFamily="18" charset="0"/>
            </a:endParaRPr>
          </a:p>
          <a:p>
            <a:pPr algn="just"/>
            <a:endParaRPr lang="en-US" sz="4000" dirty="0">
              <a:latin typeface="Times New Roman" panose="02020603050405020304" pitchFamily="18" charset="0"/>
              <a:cs typeface="Times New Roman" panose="02020603050405020304" pitchFamily="18" charset="0"/>
            </a:endParaRPr>
          </a:p>
          <a:p>
            <a:pPr algn="just"/>
            <a:endParaRPr lang="en-US" sz="4000" dirty="0">
              <a:latin typeface="Times New Roman" panose="02020603050405020304" pitchFamily="18" charset="0"/>
              <a:cs typeface="Times New Roman" panose="02020603050405020304" pitchFamily="18" charset="0"/>
            </a:endParaRPr>
          </a:p>
          <a:p>
            <a:pPr algn="just"/>
            <a:endParaRPr lang="en-US" sz="4000" dirty="0">
              <a:latin typeface="Times New Roman" panose="02020603050405020304" pitchFamily="18" charset="0"/>
              <a:cs typeface="Times New Roman" panose="02020603050405020304" pitchFamily="18" charset="0"/>
            </a:endParaRPr>
          </a:p>
          <a:p>
            <a:pPr algn="just"/>
            <a:r>
              <a:rPr lang="en-US" sz="4000" dirty="0">
                <a:latin typeface="Times New Roman" panose="02020603050405020304" pitchFamily="18" charset="0"/>
                <a:cs typeface="Times New Roman" panose="02020603050405020304" pitchFamily="18" charset="0"/>
              </a:rPr>
              <a:t>There was a significant effect of gender on FA with women showing larger FA values in right superior longitudinal fascicle, corticospinal tract, and body of the corpus callosum.</a:t>
            </a:r>
          </a:p>
          <a:p>
            <a:pPr algn="just"/>
            <a:endParaRPr lang="en-US" sz="4000" dirty="0">
              <a:solidFill>
                <a:prstClr val="black"/>
              </a:solidFill>
              <a:latin typeface="Times New Roman" panose="02020603050405020304" pitchFamily="18" charset="0"/>
              <a:cs typeface="Times New Roman" panose="02020603050405020304" pitchFamily="18" charset="0"/>
            </a:endParaRPr>
          </a:p>
          <a:p>
            <a:pPr algn="just"/>
            <a:endParaRPr lang="en-US" sz="4000" dirty="0">
              <a:solidFill>
                <a:prstClr val="black"/>
              </a:solidFill>
              <a:latin typeface="Times New Roman" panose="02020603050405020304" pitchFamily="18" charset="0"/>
              <a:cs typeface="Times New Roman" panose="02020603050405020304" pitchFamily="18" charset="0"/>
            </a:endParaRPr>
          </a:p>
        </p:txBody>
      </p:sp>
      <p:sp>
        <p:nvSpPr>
          <p:cNvPr id="9" name="TextBox 7"/>
          <p:cNvSpPr txBox="1"/>
          <p:nvPr/>
        </p:nvSpPr>
        <p:spPr>
          <a:xfrm>
            <a:off x="34227692" y="11678761"/>
            <a:ext cx="14744700" cy="22698521"/>
          </a:xfrm>
          <a:prstGeom prst="rect">
            <a:avLst/>
          </a:prstGeom>
          <a:noFill/>
        </p:spPr>
        <p:txBody>
          <a:bodyPr wrap="square" rtlCol="0">
            <a:spAutoFit/>
          </a:bodyPr>
          <a:lstStyle/>
          <a:p>
            <a:pPr algn="just"/>
            <a:endParaRPr lang="en-US" sz="1000" b="1" u="sng" dirty="0">
              <a:latin typeface="Times New Roman" panose="02020603050405020304" pitchFamily="18" charset="0"/>
              <a:cs typeface="Times New Roman" panose="02020603050405020304" pitchFamily="18" charset="0"/>
            </a:endParaRPr>
          </a:p>
          <a:p>
            <a:pPr algn="just">
              <a:spcAft>
                <a:spcPts val="600"/>
              </a:spcAft>
            </a:pPr>
            <a:r>
              <a:rPr lang="en-US" sz="4000" b="1" u="sng" dirty="0">
                <a:latin typeface="Times New Roman" panose="02020603050405020304" pitchFamily="18" charset="0"/>
                <a:cs typeface="Times New Roman" panose="02020603050405020304" pitchFamily="18" charset="0"/>
              </a:rPr>
              <a:t>Correlations between FA and speed in dual-tasking</a:t>
            </a:r>
            <a:endParaRPr lang="en-US" sz="4000" dirty="0">
              <a:latin typeface="Times New Roman" panose="02020603050405020304" pitchFamily="18" charset="0"/>
              <a:cs typeface="Times New Roman" panose="02020603050405020304" pitchFamily="18" charset="0"/>
            </a:endParaRPr>
          </a:p>
          <a:p>
            <a:pPr algn="just"/>
            <a:r>
              <a:rPr lang="en-US" sz="4000" dirty="0">
                <a:latin typeface="Times New Roman" panose="02020603050405020304" pitchFamily="18" charset="0"/>
                <a:cs typeface="Times New Roman" panose="02020603050405020304" pitchFamily="18" charset="0"/>
              </a:rPr>
              <a:t>The NF speed mean was positively associated to larger FA values in the younger group in left optic radiation and splenium of the corpus callosum, inferior longitudinal fasciculus, and cingulum (A). Conversely, larger FA values in the younger group were negatively associated with FL speed variability  (coefficient of variation) in the left inferior longitudinal fasciculus, left inferior </a:t>
            </a:r>
            <a:r>
              <a:rPr lang="en-US" sz="4000" dirty="0" err="1">
                <a:latin typeface="Times New Roman" panose="02020603050405020304" pitchFamily="18" charset="0"/>
                <a:cs typeface="Times New Roman" panose="02020603050405020304" pitchFamily="18" charset="0"/>
              </a:rPr>
              <a:t>fronto</a:t>
            </a:r>
            <a:r>
              <a:rPr lang="en-US" sz="4000" dirty="0">
                <a:latin typeface="Times New Roman" panose="02020603050405020304" pitchFamily="18" charset="0"/>
                <a:cs typeface="Times New Roman" panose="02020603050405020304" pitchFamily="18" charset="0"/>
              </a:rPr>
              <a:t>-occipital fasciculus and optic radiation (B).</a:t>
            </a:r>
          </a:p>
          <a:p>
            <a:endParaRPr lang="en-US" sz="4000" dirty="0">
              <a:latin typeface="Times New Roman" panose="02020603050405020304" pitchFamily="18" charset="0"/>
              <a:cs typeface="Times New Roman" panose="02020603050405020304" pitchFamily="18" charset="0"/>
            </a:endParaRPr>
          </a:p>
          <a:p>
            <a:endParaRPr lang="en-US" sz="4000" dirty="0">
              <a:latin typeface="Times New Roman" panose="02020603050405020304" pitchFamily="18" charset="0"/>
              <a:cs typeface="Times New Roman" panose="02020603050405020304" pitchFamily="18" charset="0"/>
            </a:endParaRPr>
          </a:p>
          <a:p>
            <a:endParaRPr lang="en-US" sz="4000" dirty="0">
              <a:latin typeface="Times New Roman" panose="02020603050405020304" pitchFamily="18" charset="0"/>
              <a:cs typeface="Times New Roman" panose="02020603050405020304" pitchFamily="18" charset="0"/>
            </a:endParaRPr>
          </a:p>
          <a:p>
            <a:endParaRPr lang="en-US" sz="4000" dirty="0">
              <a:latin typeface="Times New Roman" panose="02020603050405020304" pitchFamily="18" charset="0"/>
              <a:cs typeface="Times New Roman" panose="02020603050405020304" pitchFamily="18" charset="0"/>
            </a:endParaRPr>
          </a:p>
          <a:p>
            <a:endParaRPr lang="en-US" sz="4000" dirty="0">
              <a:latin typeface="Times New Roman" panose="02020603050405020304" pitchFamily="18" charset="0"/>
              <a:cs typeface="Times New Roman" panose="02020603050405020304" pitchFamily="18" charset="0"/>
            </a:endParaRPr>
          </a:p>
          <a:p>
            <a:endParaRPr lang="en-US" sz="4000" dirty="0">
              <a:latin typeface="Times New Roman" panose="02020603050405020304" pitchFamily="18" charset="0"/>
              <a:cs typeface="Times New Roman" panose="02020603050405020304" pitchFamily="18" charset="0"/>
            </a:endParaRPr>
          </a:p>
          <a:p>
            <a:endParaRPr lang="en-US" sz="4000" dirty="0">
              <a:latin typeface="Times New Roman" panose="02020603050405020304" pitchFamily="18" charset="0"/>
              <a:cs typeface="Times New Roman" panose="02020603050405020304" pitchFamily="18" charset="0"/>
            </a:endParaRPr>
          </a:p>
          <a:p>
            <a:endParaRPr lang="en-US" sz="4000" dirty="0">
              <a:latin typeface="Times New Roman" panose="02020603050405020304" pitchFamily="18" charset="0"/>
              <a:cs typeface="Times New Roman" panose="02020603050405020304" pitchFamily="18" charset="0"/>
            </a:endParaRPr>
          </a:p>
          <a:p>
            <a:endParaRPr lang="en-US" sz="4000" dirty="0">
              <a:latin typeface="Times New Roman" panose="02020603050405020304" pitchFamily="18" charset="0"/>
              <a:cs typeface="Times New Roman" panose="02020603050405020304" pitchFamily="18" charset="0"/>
            </a:endParaRPr>
          </a:p>
          <a:p>
            <a:endParaRPr lang="en-US" sz="4000" dirty="0">
              <a:latin typeface="Times New Roman" panose="02020603050405020304" pitchFamily="18" charset="0"/>
              <a:cs typeface="Times New Roman" panose="02020603050405020304" pitchFamily="18" charset="0"/>
            </a:endParaRPr>
          </a:p>
          <a:p>
            <a:endParaRPr lang="en-US" sz="4000" dirty="0">
              <a:latin typeface="Times New Roman" panose="02020603050405020304" pitchFamily="18" charset="0"/>
              <a:cs typeface="Times New Roman" panose="02020603050405020304" pitchFamily="18" charset="0"/>
            </a:endParaRPr>
          </a:p>
          <a:p>
            <a:endParaRPr lang="en-US" sz="4000" dirty="0">
              <a:latin typeface="Times New Roman" panose="02020603050405020304" pitchFamily="18" charset="0"/>
              <a:cs typeface="Times New Roman" panose="02020603050405020304" pitchFamily="18" charset="0"/>
            </a:endParaRPr>
          </a:p>
          <a:p>
            <a:endParaRPr lang="en-US" sz="4000" dirty="0">
              <a:latin typeface="Times New Roman" panose="02020603050405020304" pitchFamily="18" charset="0"/>
              <a:cs typeface="Times New Roman" panose="02020603050405020304" pitchFamily="18" charset="0"/>
            </a:endParaRPr>
          </a:p>
          <a:p>
            <a:endParaRPr lang="nb-NO" sz="4000" dirty="0">
              <a:latin typeface="Times New Roman" panose="02020603050405020304" pitchFamily="18" charset="0"/>
              <a:cs typeface="Times New Roman" panose="02020603050405020304" pitchFamily="18" charset="0"/>
            </a:endParaRPr>
          </a:p>
          <a:p>
            <a:endParaRPr lang="nb-NO" sz="4000" dirty="0">
              <a:latin typeface="Times New Roman" panose="02020603050405020304" pitchFamily="18" charset="0"/>
              <a:cs typeface="Times New Roman" panose="02020603050405020304" pitchFamily="18" charset="0"/>
            </a:endParaRPr>
          </a:p>
          <a:p>
            <a:endParaRPr lang="nb-NO" sz="4000" dirty="0">
              <a:latin typeface="Times New Roman" panose="02020603050405020304" pitchFamily="18" charset="0"/>
              <a:cs typeface="Times New Roman" panose="02020603050405020304" pitchFamily="18" charset="0"/>
            </a:endParaRPr>
          </a:p>
          <a:p>
            <a:endParaRPr lang="en-US" sz="4000" dirty="0">
              <a:latin typeface="Times New Roman" panose="02020603050405020304" pitchFamily="18" charset="0"/>
              <a:cs typeface="Times New Roman" panose="02020603050405020304" pitchFamily="18" charset="0"/>
            </a:endParaRPr>
          </a:p>
          <a:p>
            <a:pPr>
              <a:spcAft>
                <a:spcPts val="1200"/>
              </a:spcAft>
            </a:pPr>
            <a:r>
              <a:rPr lang="en-US" sz="4400" b="1" dirty="0">
                <a:latin typeface="Times New Roman" panose="02020603050405020304" pitchFamily="18" charset="0"/>
                <a:cs typeface="Times New Roman" panose="02020603050405020304" pitchFamily="18" charset="0"/>
              </a:rPr>
              <a:t>Conclusions</a:t>
            </a:r>
          </a:p>
          <a:p>
            <a:pPr algn="just"/>
            <a:r>
              <a:rPr lang="en-US" sz="4000" dirty="0">
                <a:latin typeface="Times New Roman" panose="02020603050405020304" pitchFamily="18" charset="0"/>
                <a:cs typeface="Times New Roman" panose="02020603050405020304" pitchFamily="18" charset="0"/>
              </a:rPr>
              <a:t>Results of the present study showed significant associations for the DL conditions (NF and FL) presenting higher difficulty for right-handed subjects. This data indicate that in healthy elderly, faster gait velocity and lower speed variability (i.e. less instability) under demanding conditions depend on better integrity of left hemispheric white matter tracts.</a:t>
            </a:r>
          </a:p>
          <a:p>
            <a:pPr algn="just"/>
            <a:endParaRPr lang="nb-NO" sz="4000" dirty="0">
              <a:latin typeface="Times New Roman" panose="02020603050405020304" pitchFamily="18" charset="0"/>
              <a:cs typeface="Times New Roman" panose="02020603050405020304" pitchFamily="18" charset="0"/>
            </a:endParaRPr>
          </a:p>
          <a:p>
            <a:pPr algn="just"/>
            <a:endParaRPr lang="nb-NO" sz="4000" dirty="0">
              <a:latin typeface="Times New Roman" panose="02020603050405020304" pitchFamily="18" charset="0"/>
              <a:cs typeface="Times New Roman" panose="02020603050405020304" pitchFamily="18" charset="0"/>
            </a:endParaRPr>
          </a:p>
          <a:p>
            <a:pPr algn="just"/>
            <a:endParaRPr lang="en-US" sz="4000" dirty="0">
              <a:latin typeface="Times New Roman" panose="02020603050405020304" pitchFamily="18" charset="0"/>
              <a:cs typeface="Times New Roman" panose="02020603050405020304" pitchFamily="18" charset="0"/>
            </a:endParaRPr>
          </a:p>
          <a:p>
            <a:pPr algn="r"/>
            <a:r>
              <a:rPr lang="en-US" sz="4000" dirty="0">
                <a:latin typeface="Times New Roman" panose="02020603050405020304" pitchFamily="18" charset="0"/>
                <a:cs typeface="Times New Roman" panose="02020603050405020304" pitchFamily="18" charset="0"/>
              </a:rPr>
              <a:t>E-mail: </a:t>
            </a:r>
            <a:r>
              <a:rPr lang="en-US" sz="4000" dirty="0">
                <a:latin typeface="Times New Roman" panose="02020603050405020304" pitchFamily="18" charset="0"/>
                <a:cs typeface="Times New Roman" panose="02020603050405020304" pitchFamily="18" charset="0"/>
                <a:hlinkClick r:id="rId4"/>
              </a:rPr>
              <a:t>susana.a.chavira@uit.no</a:t>
            </a:r>
            <a:r>
              <a:rPr lang="en-US" sz="4000" dirty="0">
                <a:latin typeface="Times New Roman" panose="02020603050405020304" pitchFamily="18" charset="0"/>
                <a:cs typeface="Times New Roman" panose="02020603050405020304" pitchFamily="18" charset="0"/>
              </a:rPr>
              <a:t>; </a:t>
            </a:r>
            <a:r>
              <a:rPr lang="en-US" sz="4000" dirty="0">
                <a:latin typeface="Times New Roman" panose="02020603050405020304" pitchFamily="18" charset="0"/>
                <a:cs typeface="Times New Roman" panose="02020603050405020304" pitchFamily="18" charset="0"/>
                <a:hlinkClick r:id="rId5"/>
              </a:rPr>
              <a:t>claudia.rodriguez-aranda@uit.no</a:t>
            </a:r>
            <a:r>
              <a:rPr lang="en-US" sz="4000" dirty="0">
                <a:latin typeface="Times New Roman" panose="02020603050405020304" pitchFamily="18" charset="0"/>
                <a:cs typeface="Times New Roman" panose="02020603050405020304" pitchFamily="18" charset="0"/>
              </a:rPr>
              <a:t> </a:t>
            </a:r>
          </a:p>
        </p:txBody>
      </p:sp>
      <p:graphicFrame>
        <p:nvGraphicFramePr>
          <p:cNvPr id="4" name="Diagram 3"/>
          <p:cNvGraphicFramePr>
            <a:graphicFrameLocks noChangeAspect="1"/>
          </p:cNvGraphicFramePr>
          <p:nvPr>
            <p:extLst>
              <p:ext uri="{D42A27DB-BD31-4B8C-83A1-F6EECF244321}">
                <p14:modId xmlns:p14="http://schemas.microsoft.com/office/powerpoint/2010/main" val="2186929035"/>
              </p:ext>
            </p:extLst>
          </p:nvPr>
        </p:nvGraphicFramePr>
        <p:xfrm>
          <a:off x="1436871" y="18944040"/>
          <a:ext cx="15175750" cy="10117167"/>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14" name="TekstSylinder 13"/>
          <p:cNvSpPr txBox="1"/>
          <p:nvPr/>
        </p:nvSpPr>
        <p:spPr>
          <a:xfrm>
            <a:off x="17906124" y="20172163"/>
            <a:ext cx="3906008" cy="1200329"/>
          </a:xfrm>
          <a:prstGeom prst="rect">
            <a:avLst/>
          </a:prstGeom>
          <a:noFill/>
        </p:spPr>
        <p:txBody>
          <a:bodyPr wrap="square" rtlCol="0">
            <a:spAutoFit/>
          </a:bodyPr>
          <a:lstStyle/>
          <a:p>
            <a:r>
              <a:rPr lang="en-US" sz="2400" dirty="0"/>
              <a:t>Significantly larger FA values in the younger elderly group (p &lt; 0.05).</a:t>
            </a:r>
          </a:p>
        </p:txBody>
      </p:sp>
      <p:sp>
        <p:nvSpPr>
          <p:cNvPr id="21" name="TekstSylinder 20"/>
          <p:cNvSpPr txBox="1"/>
          <p:nvPr/>
        </p:nvSpPr>
        <p:spPr>
          <a:xfrm>
            <a:off x="17906124" y="34121506"/>
            <a:ext cx="3913632" cy="830997"/>
          </a:xfrm>
          <a:prstGeom prst="rect">
            <a:avLst/>
          </a:prstGeom>
          <a:noFill/>
        </p:spPr>
        <p:txBody>
          <a:bodyPr wrap="square" rtlCol="0">
            <a:spAutoFit/>
          </a:bodyPr>
          <a:lstStyle/>
          <a:p>
            <a:pPr algn="just"/>
            <a:r>
              <a:rPr lang="en-US" sz="2400" dirty="0"/>
              <a:t>Significantly larger FA values in the female (p &lt; 0.05).</a:t>
            </a:r>
          </a:p>
        </p:txBody>
      </p:sp>
      <p:sp>
        <p:nvSpPr>
          <p:cNvPr id="22" name="TekstSylinder 21"/>
          <p:cNvSpPr txBox="1"/>
          <p:nvPr/>
        </p:nvSpPr>
        <p:spPr>
          <a:xfrm>
            <a:off x="38590201" y="25168688"/>
            <a:ext cx="9549208" cy="461665"/>
          </a:xfrm>
          <a:prstGeom prst="rect">
            <a:avLst/>
          </a:prstGeom>
          <a:noFill/>
        </p:spPr>
        <p:txBody>
          <a:bodyPr wrap="square" rtlCol="0">
            <a:spAutoFit/>
          </a:bodyPr>
          <a:lstStyle/>
          <a:p>
            <a:pPr algn="just"/>
            <a:r>
              <a:rPr lang="en-US" sz="2400" dirty="0"/>
              <a:t>Significantly larger FA values in the younger elderly group (p &lt; 0.05).</a:t>
            </a:r>
          </a:p>
        </p:txBody>
      </p:sp>
      <p:sp>
        <p:nvSpPr>
          <p:cNvPr id="10" name="TekstSylinder 9"/>
          <p:cNvSpPr txBox="1"/>
          <p:nvPr/>
        </p:nvSpPr>
        <p:spPr>
          <a:xfrm>
            <a:off x="34704001" y="18050359"/>
            <a:ext cx="2576908" cy="1077218"/>
          </a:xfrm>
          <a:prstGeom prst="rect">
            <a:avLst/>
          </a:prstGeom>
          <a:noFill/>
        </p:spPr>
        <p:txBody>
          <a:bodyPr wrap="square" rtlCol="0">
            <a:spAutoFit/>
          </a:bodyPr>
          <a:lstStyle/>
          <a:p>
            <a:pPr algn="ctr"/>
            <a:r>
              <a:rPr lang="en-US" sz="3200" b="1" dirty="0"/>
              <a:t>Non-forced</a:t>
            </a:r>
          </a:p>
          <a:p>
            <a:pPr algn="ctr"/>
            <a:r>
              <a:rPr lang="en-US" sz="3200" b="1" dirty="0"/>
              <a:t>condition</a:t>
            </a:r>
          </a:p>
        </p:txBody>
      </p:sp>
      <p:sp>
        <p:nvSpPr>
          <p:cNvPr id="18" name="TekstSylinder 17"/>
          <p:cNvSpPr txBox="1"/>
          <p:nvPr/>
        </p:nvSpPr>
        <p:spPr>
          <a:xfrm>
            <a:off x="34761210" y="21695580"/>
            <a:ext cx="2653108" cy="1077218"/>
          </a:xfrm>
          <a:prstGeom prst="rect">
            <a:avLst/>
          </a:prstGeom>
          <a:noFill/>
        </p:spPr>
        <p:txBody>
          <a:bodyPr wrap="square" rtlCol="0">
            <a:spAutoFit/>
          </a:bodyPr>
          <a:lstStyle/>
          <a:p>
            <a:pPr algn="ctr"/>
            <a:r>
              <a:rPr lang="en-US" sz="3200" b="1" dirty="0"/>
              <a:t>Forced-left</a:t>
            </a:r>
          </a:p>
          <a:p>
            <a:pPr algn="ctr"/>
            <a:r>
              <a:rPr lang="en-US" sz="3200" b="1" dirty="0"/>
              <a:t>condition</a:t>
            </a:r>
          </a:p>
        </p:txBody>
      </p:sp>
      <p:sp>
        <p:nvSpPr>
          <p:cNvPr id="35" name="TekstSylinder 34"/>
          <p:cNvSpPr txBox="1"/>
          <p:nvPr/>
        </p:nvSpPr>
        <p:spPr>
          <a:xfrm>
            <a:off x="18028848" y="31923708"/>
            <a:ext cx="3935684" cy="584775"/>
          </a:xfrm>
          <a:prstGeom prst="rect">
            <a:avLst/>
          </a:prstGeom>
          <a:noFill/>
        </p:spPr>
        <p:txBody>
          <a:bodyPr wrap="square" rtlCol="0">
            <a:spAutoFit/>
          </a:bodyPr>
          <a:lstStyle/>
          <a:p>
            <a:pPr algn="ctr"/>
            <a:r>
              <a:rPr lang="en-US" sz="3200" b="1" dirty="0"/>
              <a:t>Gender Effect</a:t>
            </a:r>
          </a:p>
        </p:txBody>
      </p:sp>
      <p:sp>
        <p:nvSpPr>
          <p:cNvPr id="12" name="TekstSylinder 11"/>
          <p:cNvSpPr txBox="1"/>
          <p:nvPr/>
        </p:nvSpPr>
        <p:spPr>
          <a:xfrm>
            <a:off x="37338118" y="609600"/>
            <a:ext cx="11658482" cy="1015663"/>
          </a:xfrm>
          <a:prstGeom prst="rect">
            <a:avLst/>
          </a:prstGeom>
          <a:noFill/>
        </p:spPr>
        <p:txBody>
          <a:bodyPr wrap="square" rtlCol="0">
            <a:spAutoFit/>
          </a:bodyPr>
          <a:lstStyle/>
          <a:p>
            <a:pPr algn="r"/>
            <a:r>
              <a:rPr lang="nb-NO" sz="6000" dirty="0"/>
              <a:t>Poster 2017-S-12337-SfN</a:t>
            </a:r>
            <a:endParaRPr lang="en-US" sz="6000" dirty="0"/>
          </a:p>
        </p:txBody>
      </p:sp>
      <p:pic>
        <p:nvPicPr>
          <p:cNvPr id="16" name="Bilde 15"/>
          <p:cNvPicPr>
            <a:picLocks noChangeAspect="1"/>
          </p:cNvPicPr>
          <p:nvPr/>
        </p:nvPicPr>
        <p:blipFill>
          <a:blip r:embed="rId11"/>
          <a:stretch>
            <a:fillRect/>
          </a:stretch>
        </p:blipFill>
        <p:spPr>
          <a:xfrm>
            <a:off x="37681018" y="17697116"/>
            <a:ext cx="11215174" cy="7341439"/>
          </a:xfrm>
          <a:prstGeom prst="rect">
            <a:avLst/>
          </a:prstGeom>
        </p:spPr>
      </p:pic>
      <p:pic>
        <p:nvPicPr>
          <p:cNvPr id="17" name="Bilde 16"/>
          <p:cNvPicPr>
            <a:picLocks noChangeAspect="1"/>
          </p:cNvPicPr>
          <p:nvPr/>
        </p:nvPicPr>
        <p:blipFill>
          <a:blip r:embed="rId12"/>
          <a:stretch>
            <a:fillRect/>
          </a:stretch>
        </p:blipFill>
        <p:spPr>
          <a:xfrm>
            <a:off x="21850234" y="17807641"/>
            <a:ext cx="10617715" cy="3601828"/>
          </a:xfrm>
          <a:prstGeom prst="rect">
            <a:avLst/>
          </a:prstGeom>
        </p:spPr>
      </p:pic>
      <p:pic>
        <p:nvPicPr>
          <p:cNvPr id="19" name="Bilde 18"/>
          <p:cNvPicPr>
            <a:picLocks noChangeAspect="1"/>
          </p:cNvPicPr>
          <p:nvPr/>
        </p:nvPicPr>
        <p:blipFill>
          <a:blip r:embed="rId13">
            <a:extLst>
              <a:ext uri="{BEBA8EAE-BF5A-486C-A8C5-ECC9F3942E4B}">
                <a14:imgProps xmlns:a14="http://schemas.microsoft.com/office/drawing/2010/main">
                  <a14:imgLayer r:embed="rId14">
                    <a14:imgEffect>
                      <a14:brightnessContrast bright="-20000" contrast="40000"/>
                    </a14:imgEffect>
                  </a14:imgLayer>
                </a14:imgProps>
              </a:ext>
            </a:extLst>
          </a:blip>
          <a:stretch>
            <a:fillRect/>
          </a:stretch>
        </p:blipFill>
        <p:spPr>
          <a:xfrm>
            <a:off x="19793873" y="21564118"/>
            <a:ext cx="11430990" cy="7209145"/>
          </a:xfrm>
          <a:prstGeom prst="rect">
            <a:avLst/>
          </a:prstGeom>
        </p:spPr>
      </p:pic>
      <p:pic>
        <p:nvPicPr>
          <p:cNvPr id="20" name="Bilde 19"/>
          <p:cNvPicPr>
            <a:picLocks noChangeAspect="1"/>
          </p:cNvPicPr>
          <p:nvPr/>
        </p:nvPicPr>
        <p:blipFill>
          <a:blip r:embed="rId15"/>
          <a:stretch>
            <a:fillRect/>
          </a:stretch>
        </p:blipFill>
        <p:spPr>
          <a:xfrm>
            <a:off x="21964534" y="31392596"/>
            <a:ext cx="10466519" cy="3541474"/>
          </a:xfrm>
          <a:prstGeom prst="rect">
            <a:avLst/>
          </a:prstGeom>
        </p:spPr>
      </p:pic>
    </p:spTree>
    <p:extLst>
      <p:ext uri="{BB962C8B-B14F-4D97-AF65-F5344CB8AC3E}">
        <p14:creationId xmlns:p14="http://schemas.microsoft.com/office/powerpoint/2010/main" val="125847379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4124</TotalTime>
  <Words>631</Words>
  <Application>Microsoft Office PowerPoint</Application>
  <PresentationFormat>Egendefinert</PresentationFormat>
  <Paragraphs>107</Paragraphs>
  <Slides>1</Slides>
  <Notes>0</Notes>
  <HiddenSlides>0</HiddenSlides>
  <MMClips>0</MMClips>
  <ScaleCrop>false</ScaleCrop>
  <HeadingPairs>
    <vt:vector size="6" baseType="variant">
      <vt:variant>
        <vt:lpstr>Brukte skrifter</vt:lpstr>
      </vt:variant>
      <vt:variant>
        <vt:i4>5</vt:i4>
      </vt:variant>
      <vt:variant>
        <vt:lpstr>Tema</vt:lpstr>
      </vt:variant>
      <vt:variant>
        <vt:i4>1</vt:i4>
      </vt:variant>
      <vt:variant>
        <vt:lpstr>Lysbildetitler</vt:lpstr>
      </vt:variant>
      <vt:variant>
        <vt:i4>1</vt:i4>
      </vt:variant>
    </vt:vector>
  </HeadingPairs>
  <TitlesOfParts>
    <vt:vector size="7" baseType="lpstr">
      <vt:lpstr>Arial</vt:lpstr>
      <vt:lpstr>Calibri</vt:lpstr>
      <vt:lpstr>Calibri Light</vt:lpstr>
      <vt:lpstr>Cambria</vt:lpstr>
      <vt:lpstr>Times New Roman</vt:lpstr>
      <vt:lpstr>Office Theme</vt:lpstr>
      <vt:lpstr>Association of white matter integrity and gait speed during dual-tasking among community-dwelling elderly adults</vt:lpstr>
    </vt:vector>
  </TitlesOfParts>
  <Company>UiT Norges arktiske universitet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White matter correlates of gait during simultaneous auditory attention in two age groups of community-dwelling elderly adults</dc:title>
  <dc:creator>Castro-Chavira Susana Angelica</dc:creator>
  <cp:lastModifiedBy>Susana Angelica Castro Chavira</cp:lastModifiedBy>
  <cp:revision>84</cp:revision>
  <dcterms:created xsi:type="dcterms:W3CDTF">2017-06-13T09:57:43Z</dcterms:created>
  <dcterms:modified xsi:type="dcterms:W3CDTF">2017-11-03T19:50:59Z</dcterms:modified>
</cp:coreProperties>
</file>