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74" r:id="rId3"/>
    <p:sldMasterId id="2147483686" r:id="rId4"/>
  </p:sldMasterIdLst>
  <p:notesMasterIdLst>
    <p:notesMasterId r:id="rId40"/>
  </p:notesMasterIdLst>
  <p:sldIdLst>
    <p:sldId id="289" r:id="rId5"/>
    <p:sldId id="296" r:id="rId6"/>
    <p:sldId id="346" r:id="rId7"/>
    <p:sldId id="344" r:id="rId8"/>
    <p:sldId id="347" r:id="rId9"/>
    <p:sldId id="321" r:id="rId10"/>
    <p:sldId id="324" r:id="rId11"/>
    <p:sldId id="312" r:id="rId12"/>
    <p:sldId id="309" r:id="rId13"/>
    <p:sldId id="370" r:id="rId14"/>
    <p:sldId id="366" r:id="rId15"/>
    <p:sldId id="368" r:id="rId16"/>
    <p:sldId id="375" r:id="rId17"/>
    <p:sldId id="376" r:id="rId18"/>
    <p:sldId id="275" r:id="rId19"/>
    <p:sldId id="371" r:id="rId20"/>
    <p:sldId id="372" r:id="rId21"/>
    <p:sldId id="367" r:id="rId22"/>
    <p:sldId id="369" r:id="rId23"/>
    <p:sldId id="379" r:id="rId24"/>
    <p:sldId id="377" r:id="rId25"/>
    <p:sldId id="380" r:id="rId26"/>
    <p:sldId id="373" r:id="rId27"/>
    <p:sldId id="382" r:id="rId28"/>
    <p:sldId id="383" r:id="rId29"/>
    <p:sldId id="384" r:id="rId30"/>
    <p:sldId id="316" r:id="rId31"/>
    <p:sldId id="378" r:id="rId32"/>
    <p:sldId id="339" r:id="rId33"/>
    <p:sldId id="374" r:id="rId34"/>
    <p:sldId id="306" r:id="rId35"/>
    <p:sldId id="319" r:id="rId36"/>
    <p:sldId id="299" r:id="rId37"/>
    <p:sldId id="320" r:id="rId38"/>
    <p:sldId id="305" r:id="rId39"/>
  </p:sldIdLst>
  <p:sldSz cx="9144000" cy="6858000" type="screen4x3"/>
  <p:notesSz cx="6805613" cy="9944100"/>
  <p:defaultTextStyle>
    <a:defPPr>
      <a:defRPr lang="nb-N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2DC368-0CBF-43F9-B870-827825671538}" v="330" dt="2024-11-19T09:31:05.0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5" d="100"/>
          <a:sy n="115" d="100"/>
        </p:scale>
        <p:origin x="1810" y="67"/>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170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ne Blix Hagen" userId="a67f6c6e-9f44-48ef-a38a-5f8c04b5f651" providerId="ADAL" clId="{5D2DC368-0CBF-43F9-B870-827825671538}"/>
    <pc:docChg chg="undo custSel addSld delSld modSld sldOrd delMainMaster">
      <pc:chgData name="Rune Blix Hagen" userId="a67f6c6e-9f44-48ef-a38a-5f8c04b5f651" providerId="ADAL" clId="{5D2DC368-0CBF-43F9-B870-827825671538}" dt="2024-11-19T09:56:31.269" v="6855" actId="20577"/>
      <pc:docMkLst>
        <pc:docMk/>
      </pc:docMkLst>
      <pc:sldChg chg="del">
        <pc:chgData name="Rune Blix Hagen" userId="a67f6c6e-9f44-48ef-a38a-5f8c04b5f651" providerId="ADAL" clId="{5D2DC368-0CBF-43F9-B870-827825671538}" dt="2024-11-04T10:42:34.995" v="255" actId="47"/>
        <pc:sldMkLst>
          <pc:docMk/>
          <pc:sldMk cId="0" sldId="265"/>
        </pc:sldMkLst>
      </pc:sldChg>
      <pc:sldChg chg="del">
        <pc:chgData name="Rune Blix Hagen" userId="a67f6c6e-9f44-48ef-a38a-5f8c04b5f651" providerId="ADAL" clId="{5D2DC368-0CBF-43F9-B870-827825671538}" dt="2024-11-04T10:43:32.290" v="258" actId="47"/>
        <pc:sldMkLst>
          <pc:docMk/>
          <pc:sldMk cId="0" sldId="266"/>
        </pc:sldMkLst>
      </pc:sldChg>
      <pc:sldChg chg="del">
        <pc:chgData name="Rune Blix Hagen" userId="a67f6c6e-9f44-48ef-a38a-5f8c04b5f651" providerId="ADAL" clId="{5D2DC368-0CBF-43F9-B870-827825671538}" dt="2024-11-04T10:43:00.325" v="256" actId="47"/>
        <pc:sldMkLst>
          <pc:docMk/>
          <pc:sldMk cId="0" sldId="269"/>
        </pc:sldMkLst>
      </pc:sldChg>
      <pc:sldChg chg="del">
        <pc:chgData name="Rune Blix Hagen" userId="a67f6c6e-9f44-48ef-a38a-5f8c04b5f651" providerId="ADAL" clId="{5D2DC368-0CBF-43F9-B870-827825671538}" dt="2024-11-04T10:43:45.939" v="259" actId="47"/>
        <pc:sldMkLst>
          <pc:docMk/>
          <pc:sldMk cId="0" sldId="274"/>
        </pc:sldMkLst>
      </pc:sldChg>
      <pc:sldChg chg="ord modNotesTx">
        <pc:chgData name="Rune Blix Hagen" userId="a67f6c6e-9f44-48ef-a38a-5f8c04b5f651" providerId="ADAL" clId="{5D2DC368-0CBF-43F9-B870-827825671538}" dt="2024-11-19T08:36:16.921" v="6028"/>
        <pc:sldMkLst>
          <pc:docMk/>
          <pc:sldMk cId="465188461" sldId="275"/>
        </pc:sldMkLst>
      </pc:sldChg>
      <pc:sldChg chg="del">
        <pc:chgData name="Rune Blix Hagen" userId="a67f6c6e-9f44-48ef-a38a-5f8c04b5f651" providerId="ADAL" clId="{5D2DC368-0CBF-43F9-B870-827825671538}" dt="2024-11-04T10:43:27.572" v="257" actId="47"/>
        <pc:sldMkLst>
          <pc:docMk/>
          <pc:sldMk cId="0" sldId="280"/>
        </pc:sldMkLst>
      </pc:sldChg>
      <pc:sldChg chg="del">
        <pc:chgData name="Rune Blix Hagen" userId="a67f6c6e-9f44-48ef-a38a-5f8c04b5f651" providerId="ADAL" clId="{5D2DC368-0CBF-43F9-B870-827825671538}" dt="2024-11-04T10:43:27.572" v="257" actId="47"/>
        <pc:sldMkLst>
          <pc:docMk/>
          <pc:sldMk cId="0" sldId="281"/>
        </pc:sldMkLst>
      </pc:sldChg>
      <pc:sldChg chg="del">
        <pc:chgData name="Rune Blix Hagen" userId="a67f6c6e-9f44-48ef-a38a-5f8c04b5f651" providerId="ADAL" clId="{5D2DC368-0CBF-43F9-B870-827825671538}" dt="2024-11-04T10:43:45.939" v="259" actId="47"/>
        <pc:sldMkLst>
          <pc:docMk/>
          <pc:sldMk cId="0" sldId="285"/>
        </pc:sldMkLst>
      </pc:sldChg>
      <pc:sldChg chg="del">
        <pc:chgData name="Rune Blix Hagen" userId="a67f6c6e-9f44-48ef-a38a-5f8c04b5f651" providerId="ADAL" clId="{5D2DC368-0CBF-43F9-B870-827825671538}" dt="2024-11-04T10:43:45.939" v="259" actId="47"/>
        <pc:sldMkLst>
          <pc:docMk/>
          <pc:sldMk cId="0" sldId="287"/>
        </pc:sldMkLst>
      </pc:sldChg>
      <pc:sldChg chg="del">
        <pc:chgData name="Rune Blix Hagen" userId="a67f6c6e-9f44-48ef-a38a-5f8c04b5f651" providerId="ADAL" clId="{5D2DC368-0CBF-43F9-B870-827825671538}" dt="2024-11-04T10:42:34.995" v="255" actId="47"/>
        <pc:sldMkLst>
          <pc:docMk/>
          <pc:sldMk cId="0" sldId="288"/>
        </pc:sldMkLst>
      </pc:sldChg>
      <pc:sldChg chg="modSp mod">
        <pc:chgData name="Rune Blix Hagen" userId="a67f6c6e-9f44-48ef-a38a-5f8c04b5f651" providerId="ADAL" clId="{5D2DC368-0CBF-43F9-B870-827825671538}" dt="2024-11-19T09:31:25.476" v="6545" actId="207"/>
        <pc:sldMkLst>
          <pc:docMk/>
          <pc:sldMk cId="2718088020" sldId="289"/>
        </pc:sldMkLst>
        <pc:spChg chg="mod">
          <ac:chgData name="Rune Blix Hagen" userId="a67f6c6e-9f44-48ef-a38a-5f8c04b5f651" providerId="ADAL" clId="{5D2DC368-0CBF-43F9-B870-827825671538}" dt="2024-11-19T09:31:25.476" v="6545" actId="207"/>
          <ac:spMkLst>
            <pc:docMk/>
            <pc:sldMk cId="2718088020" sldId="289"/>
            <ac:spMk id="2" creationId="{00000000-0000-0000-0000-000000000000}"/>
          </ac:spMkLst>
        </pc:spChg>
        <pc:spChg chg="mod">
          <ac:chgData name="Rune Blix Hagen" userId="a67f6c6e-9f44-48ef-a38a-5f8c04b5f651" providerId="ADAL" clId="{5D2DC368-0CBF-43F9-B870-827825671538}" dt="2024-11-04T10:27:35.197" v="157" actId="20577"/>
          <ac:spMkLst>
            <pc:docMk/>
            <pc:sldMk cId="2718088020" sldId="289"/>
            <ac:spMk id="3" creationId="{00000000-0000-0000-0000-000000000000}"/>
          </ac:spMkLst>
        </pc:spChg>
      </pc:sldChg>
      <pc:sldChg chg="del">
        <pc:chgData name="Rune Blix Hagen" userId="a67f6c6e-9f44-48ef-a38a-5f8c04b5f651" providerId="ADAL" clId="{5D2DC368-0CBF-43F9-B870-827825671538}" dt="2024-11-04T10:42:34.995" v="255" actId="47"/>
        <pc:sldMkLst>
          <pc:docMk/>
          <pc:sldMk cId="0" sldId="290"/>
        </pc:sldMkLst>
      </pc:sldChg>
      <pc:sldChg chg="del">
        <pc:chgData name="Rune Blix Hagen" userId="a67f6c6e-9f44-48ef-a38a-5f8c04b5f651" providerId="ADAL" clId="{5D2DC368-0CBF-43F9-B870-827825671538}" dt="2024-11-04T10:54:42.829" v="262" actId="2696"/>
        <pc:sldMkLst>
          <pc:docMk/>
          <pc:sldMk cId="2217340854" sldId="291"/>
        </pc:sldMkLst>
      </pc:sldChg>
      <pc:sldChg chg="del">
        <pc:chgData name="Rune Blix Hagen" userId="a67f6c6e-9f44-48ef-a38a-5f8c04b5f651" providerId="ADAL" clId="{5D2DC368-0CBF-43F9-B870-827825671538}" dt="2024-11-04T10:43:45.939" v="259" actId="47"/>
        <pc:sldMkLst>
          <pc:docMk/>
          <pc:sldMk cId="0" sldId="292"/>
        </pc:sldMkLst>
      </pc:sldChg>
      <pc:sldChg chg="del">
        <pc:chgData name="Rune Blix Hagen" userId="a67f6c6e-9f44-48ef-a38a-5f8c04b5f651" providerId="ADAL" clId="{5D2DC368-0CBF-43F9-B870-827825671538}" dt="2024-11-04T10:43:45.939" v="259" actId="47"/>
        <pc:sldMkLst>
          <pc:docMk/>
          <pc:sldMk cId="0" sldId="295"/>
        </pc:sldMkLst>
      </pc:sldChg>
      <pc:sldChg chg="add ord">
        <pc:chgData name="Rune Blix Hagen" userId="a67f6c6e-9f44-48ef-a38a-5f8c04b5f651" providerId="ADAL" clId="{5D2DC368-0CBF-43F9-B870-827825671538}" dt="2024-11-19T09:28:24.691" v="6537"/>
        <pc:sldMkLst>
          <pc:docMk/>
          <pc:sldMk cId="3233477696" sldId="296"/>
        </pc:sldMkLst>
      </pc:sldChg>
      <pc:sldChg chg="del">
        <pc:chgData name="Rune Blix Hagen" userId="a67f6c6e-9f44-48ef-a38a-5f8c04b5f651" providerId="ADAL" clId="{5D2DC368-0CBF-43F9-B870-827825671538}" dt="2024-11-04T10:42:34.995" v="255" actId="47"/>
        <pc:sldMkLst>
          <pc:docMk/>
          <pc:sldMk cId="0" sldId="301"/>
        </pc:sldMkLst>
      </pc:sldChg>
      <pc:sldChg chg="del">
        <pc:chgData name="Rune Blix Hagen" userId="a67f6c6e-9f44-48ef-a38a-5f8c04b5f651" providerId="ADAL" clId="{5D2DC368-0CBF-43F9-B870-827825671538}" dt="2024-11-04T10:43:27.572" v="257" actId="47"/>
        <pc:sldMkLst>
          <pc:docMk/>
          <pc:sldMk cId="0" sldId="302"/>
        </pc:sldMkLst>
      </pc:sldChg>
      <pc:sldChg chg="del">
        <pc:chgData name="Rune Blix Hagen" userId="a67f6c6e-9f44-48ef-a38a-5f8c04b5f651" providerId="ADAL" clId="{5D2DC368-0CBF-43F9-B870-827825671538}" dt="2024-11-04T10:54:35.145" v="261" actId="2696"/>
        <pc:sldMkLst>
          <pc:docMk/>
          <pc:sldMk cId="0" sldId="303"/>
        </pc:sldMkLst>
      </pc:sldChg>
      <pc:sldChg chg="del">
        <pc:chgData name="Rune Blix Hagen" userId="a67f6c6e-9f44-48ef-a38a-5f8c04b5f651" providerId="ADAL" clId="{5D2DC368-0CBF-43F9-B870-827825671538}" dt="2024-11-04T10:42:34.995" v="255" actId="47"/>
        <pc:sldMkLst>
          <pc:docMk/>
          <pc:sldMk cId="0" sldId="304"/>
        </pc:sldMkLst>
      </pc:sldChg>
      <pc:sldChg chg="ord">
        <pc:chgData name="Rune Blix Hagen" userId="a67f6c6e-9f44-48ef-a38a-5f8c04b5f651" providerId="ADAL" clId="{5D2DC368-0CBF-43F9-B870-827825671538}" dt="2024-11-08T10:10:32.150" v="3955"/>
        <pc:sldMkLst>
          <pc:docMk/>
          <pc:sldMk cId="0" sldId="305"/>
        </pc:sldMkLst>
      </pc:sldChg>
      <pc:sldChg chg="modSp mod ord">
        <pc:chgData name="Rune Blix Hagen" userId="a67f6c6e-9f44-48ef-a38a-5f8c04b5f651" providerId="ADAL" clId="{5D2DC368-0CBF-43F9-B870-827825671538}" dt="2024-11-19T09:40:21.261" v="6702" actId="113"/>
        <pc:sldMkLst>
          <pc:docMk/>
          <pc:sldMk cId="465477965" sldId="309"/>
        </pc:sldMkLst>
        <pc:spChg chg="mod">
          <ac:chgData name="Rune Blix Hagen" userId="a67f6c6e-9f44-48ef-a38a-5f8c04b5f651" providerId="ADAL" clId="{5D2DC368-0CBF-43F9-B870-827825671538}" dt="2024-11-19T09:37:02.358" v="6632" actId="255"/>
          <ac:spMkLst>
            <pc:docMk/>
            <pc:sldMk cId="465477965" sldId="309"/>
            <ac:spMk id="36866" creationId="{00000000-0000-0000-0000-000000000000}"/>
          </ac:spMkLst>
        </pc:spChg>
        <pc:spChg chg="mod">
          <ac:chgData name="Rune Blix Hagen" userId="a67f6c6e-9f44-48ef-a38a-5f8c04b5f651" providerId="ADAL" clId="{5D2DC368-0CBF-43F9-B870-827825671538}" dt="2024-11-19T09:40:21.261" v="6702" actId="113"/>
          <ac:spMkLst>
            <pc:docMk/>
            <pc:sldMk cId="465477965" sldId="309"/>
            <ac:spMk id="36867" creationId="{00000000-0000-0000-0000-000000000000}"/>
          </ac:spMkLst>
        </pc:spChg>
      </pc:sldChg>
      <pc:sldChg chg="ord">
        <pc:chgData name="Rune Blix Hagen" userId="a67f6c6e-9f44-48ef-a38a-5f8c04b5f651" providerId="ADAL" clId="{5D2DC368-0CBF-43F9-B870-827825671538}" dt="2024-11-04T10:41:14.779" v="251"/>
        <pc:sldMkLst>
          <pc:docMk/>
          <pc:sldMk cId="2533695407" sldId="312"/>
        </pc:sldMkLst>
      </pc:sldChg>
      <pc:sldChg chg="addSp modSp add mod ord">
        <pc:chgData name="Rune Blix Hagen" userId="a67f6c6e-9f44-48ef-a38a-5f8c04b5f651" providerId="ADAL" clId="{5D2DC368-0CBF-43F9-B870-827825671538}" dt="2024-11-19T09:54:08.403" v="6812" actId="13926"/>
        <pc:sldMkLst>
          <pc:docMk/>
          <pc:sldMk cId="3615862857" sldId="316"/>
        </pc:sldMkLst>
        <pc:spChg chg="mod">
          <ac:chgData name="Rune Blix Hagen" userId="a67f6c6e-9f44-48ef-a38a-5f8c04b5f651" providerId="ADAL" clId="{5D2DC368-0CBF-43F9-B870-827825671538}" dt="2024-11-19T09:54:08.403" v="6812" actId="13926"/>
          <ac:spMkLst>
            <pc:docMk/>
            <pc:sldMk cId="3615862857" sldId="316"/>
            <ac:spMk id="2" creationId="{00000000-0000-0000-0000-000000000000}"/>
          </ac:spMkLst>
        </pc:spChg>
        <pc:spChg chg="add mod">
          <ac:chgData name="Rune Blix Hagen" userId="a67f6c6e-9f44-48ef-a38a-5f8c04b5f651" providerId="ADAL" clId="{5D2DC368-0CBF-43F9-B870-827825671538}" dt="2024-11-19T09:53:32.413" v="6807" actId="114"/>
          <ac:spMkLst>
            <pc:docMk/>
            <pc:sldMk cId="3615862857" sldId="316"/>
            <ac:spMk id="5" creationId="{74F8EC8A-E4AC-4C37-AA85-C36BED87DD8F}"/>
          </ac:spMkLst>
        </pc:spChg>
        <pc:picChg chg="mod">
          <ac:chgData name="Rune Blix Hagen" userId="a67f6c6e-9f44-48ef-a38a-5f8c04b5f651" providerId="ADAL" clId="{5D2DC368-0CBF-43F9-B870-827825671538}" dt="2024-11-08T10:26:21.408" v="4037" actId="1076"/>
          <ac:picMkLst>
            <pc:docMk/>
            <pc:sldMk cId="3615862857" sldId="316"/>
            <ac:picMk id="4" creationId="{00000000-0000-0000-0000-000000000000}"/>
          </ac:picMkLst>
        </pc:picChg>
      </pc:sldChg>
      <pc:sldChg chg="del">
        <pc:chgData name="Rune Blix Hagen" userId="a67f6c6e-9f44-48ef-a38a-5f8c04b5f651" providerId="ADAL" clId="{5D2DC368-0CBF-43F9-B870-827825671538}" dt="2024-11-04T10:42:34.995" v="255" actId="47"/>
        <pc:sldMkLst>
          <pc:docMk/>
          <pc:sldMk cId="3403731561" sldId="318"/>
        </pc:sldMkLst>
      </pc:sldChg>
      <pc:sldChg chg="ord">
        <pc:chgData name="Rune Blix Hagen" userId="a67f6c6e-9f44-48ef-a38a-5f8c04b5f651" providerId="ADAL" clId="{5D2DC368-0CBF-43F9-B870-827825671538}" dt="2024-11-04T10:41:03.435" v="247"/>
        <pc:sldMkLst>
          <pc:docMk/>
          <pc:sldMk cId="3732835673" sldId="321"/>
        </pc:sldMkLst>
      </pc:sldChg>
      <pc:sldChg chg="del">
        <pc:chgData name="Rune Blix Hagen" userId="a67f6c6e-9f44-48ef-a38a-5f8c04b5f651" providerId="ADAL" clId="{5D2DC368-0CBF-43F9-B870-827825671538}" dt="2024-11-04T10:54:49.488" v="263" actId="2696"/>
        <pc:sldMkLst>
          <pc:docMk/>
          <pc:sldMk cId="2863302421" sldId="322"/>
        </pc:sldMkLst>
      </pc:sldChg>
      <pc:sldChg chg="del">
        <pc:chgData name="Rune Blix Hagen" userId="a67f6c6e-9f44-48ef-a38a-5f8c04b5f651" providerId="ADAL" clId="{5D2DC368-0CBF-43F9-B870-827825671538}" dt="2024-11-04T10:43:57.155" v="260" actId="2696"/>
        <pc:sldMkLst>
          <pc:docMk/>
          <pc:sldMk cId="1812242768" sldId="323"/>
        </pc:sldMkLst>
      </pc:sldChg>
      <pc:sldChg chg="ord modNotesTx">
        <pc:chgData name="Rune Blix Hagen" userId="a67f6c6e-9f44-48ef-a38a-5f8c04b5f651" providerId="ADAL" clId="{5D2DC368-0CBF-43F9-B870-827825671538}" dt="2024-11-19T08:23:30.799" v="5807" actId="6549"/>
        <pc:sldMkLst>
          <pc:docMk/>
          <pc:sldMk cId="1762780946" sldId="324"/>
        </pc:sldMkLst>
      </pc:sldChg>
      <pc:sldChg chg="del">
        <pc:chgData name="Rune Blix Hagen" userId="a67f6c6e-9f44-48ef-a38a-5f8c04b5f651" providerId="ADAL" clId="{5D2DC368-0CBF-43F9-B870-827825671538}" dt="2024-11-04T10:43:45.939" v="259" actId="47"/>
        <pc:sldMkLst>
          <pc:docMk/>
          <pc:sldMk cId="0" sldId="335"/>
        </pc:sldMkLst>
      </pc:sldChg>
      <pc:sldChg chg="del">
        <pc:chgData name="Rune Blix Hagen" userId="a67f6c6e-9f44-48ef-a38a-5f8c04b5f651" providerId="ADAL" clId="{5D2DC368-0CBF-43F9-B870-827825671538}" dt="2024-11-04T10:42:34.995" v="255" actId="47"/>
        <pc:sldMkLst>
          <pc:docMk/>
          <pc:sldMk cId="0" sldId="336"/>
        </pc:sldMkLst>
      </pc:sldChg>
      <pc:sldChg chg="del">
        <pc:chgData name="Rune Blix Hagen" userId="a67f6c6e-9f44-48ef-a38a-5f8c04b5f651" providerId="ADAL" clId="{5D2DC368-0CBF-43F9-B870-827825671538}" dt="2024-11-04T10:42:34.995" v="255" actId="47"/>
        <pc:sldMkLst>
          <pc:docMk/>
          <pc:sldMk cId="0" sldId="337"/>
        </pc:sldMkLst>
      </pc:sldChg>
      <pc:sldChg chg="del">
        <pc:chgData name="Rune Blix Hagen" userId="a67f6c6e-9f44-48ef-a38a-5f8c04b5f651" providerId="ADAL" clId="{5D2DC368-0CBF-43F9-B870-827825671538}" dt="2024-11-04T10:42:34.995" v="255" actId="47"/>
        <pc:sldMkLst>
          <pc:docMk/>
          <pc:sldMk cId="0" sldId="338"/>
        </pc:sldMkLst>
      </pc:sldChg>
      <pc:sldChg chg="del">
        <pc:chgData name="Rune Blix Hagen" userId="a67f6c6e-9f44-48ef-a38a-5f8c04b5f651" providerId="ADAL" clId="{5D2DC368-0CBF-43F9-B870-827825671538}" dt="2024-11-04T10:43:00.325" v="256" actId="47"/>
        <pc:sldMkLst>
          <pc:docMk/>
          <pc:sldMk cId="0" sldId="340"/>
        </pc:sldMkLst>
      </pc:sldChg>
      <pc:sldChg chg="del">
        <pc:chgData name="Rune Blix Hagen" userId="a67f6c6e-9f44-48ef-a38a-5f8c04b5f651" providerId="ADAL" clId="{5D2DC368-0CBF-43F9-B870-827825671538}" dt="2024-11-04T10:42:18.833" v="254" actId="47"/>
        <pc:sldMkLst>
          <pc:docMk/>
          <pc:sldMk cId="578506252" sldId="341"/>
        </pc:sldMkLst>
      </pc:sldChg>
      <pc:sldChg chg="del">
        <pc:chgData name="Rune Blix Hagen" userId="a67f6c6e-9f44-48ef-a38a-5f8c04b5f651" providerId="ADAL" clId="{5D2DC368-0CBF-43F9-B870-827825671538}" dt="2024-11-04T10:42:18.833" v="254" actId="47"/>
        <pc:sldMkLst>
          <pc:docMk/>
          <pc:sldMk cId="3747450745" sldId="342"/>
        </pc:sldMkLst>
      </pc:sldChg>
      <pc:sldChg chg="del">
        <pc:chgData name="Rune Blix Hagen" userId="a67f6c6e-9f44-48ef-a38a-5f8c04b5f651" providerId="ADAL" clId="{5D2DC368-0CBF-43F9-B870-827825671538}" dt="2024-11-04T10:42:18.833" v="254" actId="47"/>
        <pc:sldMkLst>
          <pc:docMk/>
          <pc:sldMk cId="1790739454" sldId="343"/>
        </pc:sldMkLst>
      </pc:sldChg>
      <pc:sldChg chg="addSp modSp mod modNotesTx">
        <pc:chgData name="Rune Blix Hagen" userId="a67f6c6e-9f44-48ef-a38a-5f8c04b5f651" providerId="ADAL" clId="{5D2DC368-0CBF-43F9-B870-827825671538}" dt="2024-11-19T09:34:25.948" v="6588" actId="20577"/>
        <pc:sldMkLst>
          <pc:docMk/>
          <pc:sldMk cId="487801366" sldId="344"/>
        </pc:sldMkLst>
        <pc:spChg chg="mod">
          <ac:chgData name="Rune Blix Hagen" userId="a67f6c6e-9f44-48ef-a38a-5f8c04b5f651" providerId="ADAL" clId="{5D2DC368-0CBF-43F9-B870-827825671538}" dt="2024-11-04T10:40:13.145" v="240" actId="20577"/>
          <ac:spMkLst>
            <pc:docMk/>
            <pc:sldMk cId="487801366" sldId="344"/>
            <ac:spMk id="2" creationId="{00000000-0000-0000-0000-000000000000}"/>
          </ac:spMkLst>
        </pc:spChg>
        <pc:picChg chg="add mod">
          <ac:chgData name="Rune Blix Hagen" userId="a67f6c6e-9f44-48ef-a38a-5f8c04b5f651" providerId="ADAL" clId="{5D2DC368-0CBF-43F9-B870-827825671538}" dt="2024-11-18T07:55:24.322" v="5693" actId="1076"/>
          <ac:picMkLst>
            <pc:docMk/>
            <pc:sldMk cId="487801366" sldId="344"/>
            <ac:picMk id="3" creationId="{91485637-B038-259B-995F-6150443DE713}"/>
          </ac:picMkLst>
        </pc:picChg>
        <pc:picChg chg="add mod">
          <ac:chgData name="Rune Blix Hagen" userId="a67f6c6e-9f44-48ef-a38a-5f8c04b5f651" providerId="ADAL" clId="{5D2DC368-0CBF-43F9-B870-827825671538}" dt="2024-11-18T07:55:20.507" v="5692" actId="1076"/>
          <ac:picMkLst>
            <pc:docMk/>
            <pc:sldMk cId="487801366" sldId="344"/>
            <ac:picMk id="1026" creationId="{4AEABCD5-BC9F-4A14-3749-B67710226AD8}"/>
          </ac:picMkLst>
        </pc:picChg>
        <pc:picChg chg="mod">
          <ac:chgData name="Rune Blix Hagen" userId="a67f6c6e-9f44-48ef-a38a-5f8c04b5f651" providerId="ADAL" clId="{5D2DC368-0CBF-43F9-B870-827825671538}" dt="2024-11-18T07:55:30.814" v="5695" actId="1076"/>
          <ac:picMkLst>
            <pc:docMk/>
            <pc:sldMk cId="487801366" sldId="344"/>
            <ac:picMk id="3074" creationId="{00000000-0000-0000-0000-000000000000}"/>
          </ac:picMkLst>
        </pc:picChg>
      </pc:sldChg>
      <pc:sldChg chg="del">
        <pc:chgData name="Rune Blix Hagen" userId="a67f6c6e-9f44-48ef-a38a-5f8c04b5f651" providerId="ADAL" clId="{5D2DC368-0CBF-43F9-B870-827825671538}" dt="2024-11-04T10:42:18.833" v="254" actId="47"/>
        <pc:sldMkLst>
          <pc:docMk/>
          <pc:sldMk cId="116125121" sldId="345"/>
        </pc:sldMkLst>
      </pc:sldChg>
      <pc:sldChg chg="addSp delSp modSp new mod modNotesTx">
        <pc:chgData name="Rune Blix Hagen" userId="a67f6c6e-9f44-48ef-a38a-5f8c04b5f651" providerId="ADAL" clId="{5D2DC368-0CBF-43F9-B870-827825671538}" dt="2024-11-05T10:09:52.945" v="747" actId="20577"/>
        <pc:sldMkLst>
          <pc:docMk/>
          <pc:sldMk cId="1642705731" sldId="346"/>
        </pc:sldMkLst>
        <pc:spChg chg="mod">
          <ac:chgData name="Rune Blix Hagen" userId="a67f6c6e-9f44-48ef-a38a-5f8c04b5f651" providerId="ADAL" clId="{5D2DC368-0CBF-43F9-B870-827825671538}" dt="2024-11-04T10:39:37.674" v="217" actId="20577"/>
          <ac:spMkLst>
            <pc:docMk/>
            <pc:sldMk cId="1642705731" sldId="346"/>
            <ac:spMk id="2" creationId="{DA7EF4F3-E8EF-DF8D-4D39-395E8EFEC739}"/>
          </ac:spMkLst>
        </pc:spChg>
        <pc:picChg chg="add mod">
          <ac:chgData name="Rune Blix Hagen" userId="a67f6c6e-9f44-48ef-a38a-5f8c04b5f651" providerId="ADAL" clId="{5D2DC368-0CBF-43F9-B870-827825671538}" dt="2024-11-04T10:56:26.400" v="266" actId="1076"/>
          <ac:picMkLst>
            <pc:docMk/>
            <pc:sldMk cId="1642705731" sldId="346"/>
            <ac:picMk id="3" creationId="{85A15751-D974-AEBE-E657-315A6F89926A}"/>
          </ac:picMkLst>
        </pc:picChg>
        <pc:picChg chg="add del">
          <ac:chgData name="Rune Blix Hagen" userId="a67f6c6e-9f44-48ef-a38a-5f8c04b5f651" providerId="ADAL" clId="{5D2DC368-0CBF-43F9-B870-827825671538}" dt="2024-11-04T10:56:14.087" v="264" actId="21"/>
          <ac:picMkLst>
            <pc:docMk/>
            <pc:sldMk cId="1642705731" sldId="346"/>
            <ac:picMk id="4" creationId="{4EECEB7B-4165-7AAE-8A45-B571164488CA}"/>
          </ac:picMkLst>
        </pc:picChg>
      </pc:sldChg>
      <pc:sldChg chg="addSp modSp new mod modNotesTx">
        <pc:chgData name="Rune Blix Hagen" userId="a67f6c6e-9f44-48ef-a38a-5f8c04b5f651" providerId="ADAL" clId="{5D2DC368-0CBF-43F9-B870-827825671538}" dt="2024-11-19T08:22:54.012" v="5806" actId="6549"/>
        <pc:sldMkLst>
          <pc:docMk/>
          <pc:sldMk cId="1489475982" sldId="347"/>
        </pc:sldMkLst>
        <pc:spChg chg="mod">
          <ac:chgData name="Rune Blix Hagen" userId="a67f6c6e-9f44-48ef-a38a-5f8c04b5f651" providerId="ADAL" clId="{5D2DC368-0CBF-43F9-B870-827825671538}" dt="2024-11-05T10:03:29.219" v="719" actId="20577"/>
          <ac:spMkLst>
            <pc:docMk/>
            <pc:sldMk cId="1489475982" sldId="347"/>
            <ac:spMk id="2" creationId="{2D55871A-04A1-1DB5-3573-A4C32B0E8329}"/>
          </ac:spMkLst>
        </pc:spChg>
        <pc:spChg chg="mod">
          <ac:chgData name="Rune Blix Hagen" userId="a67f6c6e-9f44-48ef-a38a-5f8c04b5f651" providerId="ADAL" clId="{5D2DC368-0CBF-43F9-B870-827825671538}" dt="2024-11-05T10:01:30.980" v="635" actId="20577"/>
          <ac:spMkLst>
            <pc:docMk/>
            <pc:sldMk cId="1489475982" sldId="347"/>
            <ac:spMk id="3" creationId="{D9E8413F-2EBB-F7FE-C12D-669F24D84E4F}"/>
          </ac:spMkLst>
        </pc:spChg>
        <pc:spChg chg="mod">
          <ac:chgData name="Rune Blix Hagen" userId="a67f6c6e-9f44-48ef-a38a-5f8c04b5f651" providerId="ADAL" clId="{5D2DC368-0CBF-43F9-B870-827825671538}" dt="2024-11-18T07:57:24.437" v="5696" actId="20577"/>
          <ac:spMkLst>
            <pc:docMk/>
            <pc:sldMk cId="1489475982" sldId="347"/>
            <ac:spMk id="4" creationId="{4EDCBCD8-8738-E2C2-E006-69D3D096F758}"/>
          </ac:spMkLst>
        </pc:spChg>
        <pc:picChg chg="add mod">
          <ac:chgData name="Rune Blix Hagen" userId="a67f6c6e-9f44-48ef-a38a-5f8c04b5f651" providerId="ADAL" clId="{5D2DC368-0CBF-43F9-B870-827825671538}" dt="2024-11-05T10:09:05.889" v="728" actId="14100"/>
          <ac:picMkLst>
            <pc:docMk/>
            <pc:sldMk cId="1489475982" sldId="347"/>
            <ac:picMk id="5" creationId="{C92F194E-FC96-78A0-2B0A-91D520257230}"/>
          </ac:picMkLst>
        </pc:picChg>
      </pc:sldChg>
      <pc:sldChg chg="add del ord">
        <pc:chgData name="Rune Blix Hagen" userId="a67f6c6e-9f44-48ef-a38a-5f8c04b5f651" providerId="ADAL" clId="{5D2DC368-0CBF-43F9-B870-827825671538}" dt="2024-11-12T07:38:37.618" v="4566" actId="2696"/>
        <pc:sldMkLst>
          <pc:docMk/>
          <pc:sldMk cId="1841110405" sldId="365"/>
        </pc:sldMkLst>
      </pc:sldChg>
      <pc:sldChg chg="addSp delSp modSp new mod modNotesTx">
        <pc:chgData name="Rune Blix Hagen" userId="a67f6c6e-9f44-48ef-a38a-5f8c04b5f651" providerId="ADAL" clId="{5D2DC368-0CBF-43F9-B870-827825671538}" dt="2024-11-06T09:59:51.131" v="1607"/>
        <pc:sldMkLst>
          <pc:docMk/>
          <pc:sldMk cId="461444251" sldId="366"/>
        </pc:sldMkLst>
        <pc:spChg chg="mod">
          <ac:chgData name="Rune Blix Hagen" userId="a67f6c6e-9f44-48ef-a38a-5f8c04b5f651" providerId="ADAL" clId="{5D2DC368-0CBF-43F9-B870-827825671538}" dt="2024-11-05T10:27:17.349" v="1026" actId="20577"/>
          <ac:spMkLst>
            <pc:docMk/>
            <pc:sldMk cId="461444251" sldId="366"/>
            <ac:spMk id="2" creationId="{D5ED0370-E73D-8A1F-785F-277DC05926D6}"/>
          </ac:spMkLst>
        </pc:spChg>
        <pc:spChg chg="mod">
          <ac:chgData name="Rune Blix Hagen" userId="a67f6c6e-9f44-48ef-a38a-5f8c04b5f651" providerId="ADAL" clId="{5D2DC368-0CBF-43F9-B870-827825671538}" dt="2024-11-05T10:35:05.961" v="1434" actId="14100"/>
          <ac:spMkLst>
            <pc:docMk/>
            <pc:sldMk cId="461444251" sldId="366"/>
            <ac:spMk id="3" creationId="{A9F55FE3-1231-9EA1-6BF3-6E0627C3EFFD}"/>
          </ac:spMkLst>
        </pc:spChg>
        <pc:spChg chg="del">
          <ac:chgData name="Rune Blix Hagen" userId="a67f6c6e-9f44-48ef-a38a-5f8c04b5f651" providerId="ADAL" clId="{5D2DC368-0CBF-43F9-B870-827825671538}" dt="2024-11-05T10:22:13.988" v="948"/>
          <ac:spMkLst>
            <pc:docMk/>
            <pc:sldMk cId="461444251" sldId="366"/>
            <ac:spMk id="4" creationId="{7015CCED-D922-B27C-5488-544E1796783B}"/>
          </ac:spMkLst>
        </pc:spChg>
        <pc:picChg chg="add mod">
          <ac:chgData name="Rune Blix Hagen" userId="a67f6c6e-9f44-48ef-a38a-5f8c04b5f651" providerId="ADAL" clId="{5D2DC368-0CBF-43F9-B870-827825671538}" dt="2024-11-05T10:33:22.602" v="1324" actId="1076"/>
          <ac:picMkLst>
            <pc:docMk/>
            <pc:sldMk cId="461444251" sldId="366"/>
            <ac:picMk id="5" creationId="{BA401C44-B0CC-5E25-0238-D22DF32E13EF}"/>
          </ac:picMkLst>
        </pc:picChg>
      </pc:sldChg>
      <pc:sldChg chg="addSp new ord modNotesTx">
        <pc:chgData name="Rune Blix Hagen" userId="a67f6c6e-9f44-48ef-a38a-5f8c04b5f651" providerId="ADAL" clId="{5D2DC368-0CBF-43F9-B870-827825671538}" dt="2024-11-08T10:09:35.160" v="3953"/>
        <pc:sldMkLst>
          <pc:docMk/>
          <pc:sldMk cId="990946642" sldId="367"/>
        </pc:sldMkLst>
        <pc:picChg chg="add">
          <ac:chgData name="Rune Blix Hagen" userId="a67f6c6e-9f44-48ef-a38a-5f8c04b5f651" providerId="ADAL" clId="{5D2DC368-0CBF-43F9-B870-827825671538}" dt="2024-11-05T10:17:02.901" v="947"/>
          <ac:picMkLst>
            <pc:docMk/>
            <pc:sldMk cId="990946642" sldId="367"/>
            <ac:picMk id="2" creationId="{70C0A810-0D12-C4F4-8106-6F2BA6875701}"/>
          </ac:picMkLst>
        </pc:picChg>
      </pc:sldChg>
      <pc:sldChg chg="addSp delSp modSp new mod ord modClrScheme chgLayout">
        <pc:chgData name="Rune Blix Hagen" userId="a67f6c6e-9f44-48ef-a38a-5f8c04b5f651" providerId="ADAL" clId="{5D2DC368-0CBF-43F9-B870-827825671538}" dt="2024-11-19T08:33:19.551" v="5925" actId="14100"/>
        <pc:sldMkLst>
          <pc:docMk/>
          <pc:sldMk cId="791119248" sldId="368"/>
        </pc:sldMkLst>
        <pc:spChg chg="add del mod">
          <ac:chgData name="Rune Blix Hagen" userId="a67f6c6e-9f44-48ef-a38a-5f8c04b5f651" providerId="ADAL" clId="{5D2DC368-0CBF-43F9-B870-827825671538}" dt="2024-11-05T10:25:10.415" v="957" actId="26606"/>
          <ac:spMkLst>
            <pc:docMk/>
            <pc:sldMk cId="791119248" sldId="368"/>
            <ac:spMk id="7" creationId="{8755DE34-5735-D5B0-F798-E27D9B83F4A9}"/>
          </ac:spMkLst>
        </pc:spChg>
        <pc:spChg chg="add mod">
          <ac:chgData name="Rune Blix Hagen" userId="a67f6c6e-9f44-48ef-a38a-5f8c04b5f651" providerId="ADAL" clId="{5D2DC368-0CBF-43F9-B870-827825671538}" dt="2024-11-05T10:26:19.055" v="1012" actId="20577"/>
          <ac:spMkLst>
            <pc:docMk/>
            <pc:sldMk cId="791119248" sldId="368"/>
            <ac:spMk id="9" creationId="{9540A8B4-D509-B20A-930E-7C19A2D87604}"/>
          </ac:spMkLst>
        </pc:spChg>
        <pc:picChg chg="add mod">
          <ac:chgData name="Rune Blix Hagen" userId="a67f6c6e-9f44-48ef-a38a-5f8c04b5f651" providerId="ADAL" clId="{5D2DC368-0CBF-43F9-B870-827825671538}" dt="2024-11-19T08:33:19.551" v="5925" actId="14100"/>
          <ac:picMkLst>
            <pc:docMk/>
            <pc:sldMk cId="791119248" sldId="368"/>
            <ac:picMk id="2" creationId="{F512F9F1-079E-F8F2-B7AD-3D6DF780CC70}"/>
          </ac:picMkLst>
        </pc:picChg>
      </pc:sldChg>
      <pc:sldChg chg="modSp new mod">
        <pc:chgData name="Rune Blix Hagen" userId="a67f6c6e-9f44-48ef-a38a-5f8c04b5f651" providerId="ADAL" clId="{5D2DC368-0CBF-43F9-B870-827825671538}" dt="2024-11-19T09:52:36.033" v="6806" actId="207"/>
        <pc:sldMkLst>
          <pc:docMk/>
          <pc:sldMk cId="3150666738" sldId="369"/>
        </pc:sldMkLst>
        <pc:spChg chg="mod">
          <ac:chgData name="Rune Blix Hagen" userId="a67f6c6e-9f44-48ef-a38a-5f8c04b5f651" providerId="ADAL" clId="{5D2DC368-0CBF-43F9-B870-827825671538}" dt="2024-11-19T09:30:21.432" v="6543" actId="20577"/>
          <ac:spMkLst>
            <pc:docMk/>
            <pc:sldMk cId="3150666738" sldId="369"/>
            <ac:spMk id="2" creationId="{567A1551-1E63-C942-4564-16236CE0B5CD}"/>
          </ac:spMkLst>
        </pc:spChg>
        <pc:spChg chg="mod">
          <ac:chgData name="Rune Blix Hagen" userId="a67f6c6e-9f44-48ef-a38a-5f8c04b5f651" providerId="ADAL" clId="{5D2DC368-0CBF-43F9-B870-827825671538}" dt="2024-11-19T09:52:36.033" v="6806" actId="207"/>
          <ac:spMkLst>
            <pc:docMk/>
            <pc:sldMk cId="3150666738" sldId="369"/>
            <ac:spMk id="3" creationId="{3DDD705F-BAE1-F86B-2A96-9E36E802BA17}"/>
          </ac:spMkLst>
        </pc:spChg>
      </pc:sldChg>
      <pc:sldChg chg="modSp new mod ord modNotesTx">
        <pc:chgData name="Rune Blix Hagen" userId="a67f6c6e-9f44-48ef-a38a-5f8c04b5f651" providerId="ADAL" clId="{5D2DC368-0CBF-43F9-B870-827825671538}" dt="2024-11-19T08:28:37.128" v="5908" actId="5793"/>
        <pc:sldMkLst>
          <pc:docMk/>
          <pc:sldMk cId="4142417718" sldId="370"/>
        </pc:sldMkLst>
        <pc:spChg chg="mod">
          <ac:chgData name="Rune Blix Hagen" userId="a67f6c6e-9f44-48ef-a38a-5f8c04b5f651" providerId="ADAL" clId="{5D2DC368-0CBF-43F9-B870-827825671538}" dt="2024-11-06T10:04:25.951" v="1621" actId="20577"/>
          <ac:spMkLst>
            <pc:docMk/>
            <pc:sldMk cId="4142417718" sldId="370"/>
            <ac:spMk id="2" creationId="{9700197E-88EA-7938-06E3-B64CF36A3494}"/>
          </ac:spMkLst>
        </pc:spChg>
        <pc:spChg chg="mod">
          <ac:chgData name="Rune Blix Hagen" userId="a67f6c6e-9f44-48ef-a38a-5f8c04b5f651" providerId="ADAL" clId="{5D2DC368-0CBF-43F9-B870-827825671538}" dt="2024-11-19T08:28:37.128" v="5908" actId="5793"/>
          <ac:spMkLst>
            <pc:docMk/>
            <pc:sldMk cId="4142417718" sldId="370"/>
            <ac:spMk id="3" creationId="{F8D77D8D-025F-0DC4-771F-3E11257AECA6}"/>
          </ac:spMkLst>
        </pc:spChg>
      </pc:sldChg>
      <pc:sldChg chg="modSp new mod modNotesTx">
        <pc:chgData name="Rune Blix Hagen" userId="a67f6c6e-9f44-48ef-a38a-5f8c04b5f651" providerId="ADAL" clId="{5D2DC368-0CBF-43F9-B870-827825671538}" dt="2024-11-19T09:47:00.115" v="6781" actId="20577"/>
        <pc:sldMkLst>
          <pc:docMk/>
          <pc:sldMk cId="2659472600" sldId="371"/>
        </pc:sldMkLst>
        <pc:spChg chg="mod">
          <ac:chgData name="Rune Blix Hagen" userId="a67f6c6e-9f44-48ef-a38a-5f8c04b5f651" providerId="ADAL" clId="{5D2DC368-0CBF-43F9-B870-827825671538}" dt="2024-11-19T08:57:35.642" v="6288" actId="20577"/>
          <ac:spMkLst>
            <pc:docMk/>
            <pc:sldMk cId="2659472600" sldId="371"/>
            <ac:spMk id="2" creationId="{15776EE8-63ED-86CE-653F-2B191E374DE5}"/>
          </ac:spMkLst>
        </pc:spChg>
        <pc:spChg chg="mod">
          <ac:chgData name="Rune Blix Hagen" userId="a67f6c6e-9f44-48ef-a38a-5f8c04b5f651" providerId="ADAL" clId="{5D2DC368-0CBF-43F9-B870-827825671538}" dt="2024-11-19T09:47:00.115" v="6781" actId="20577"/>
          <ac:spMkLst>
            <pc:docMk/>
            <pc:sldMk cId="2659472600" sldId="371"/>
            <ac:spMk id="3" creationId="{0590486D-5697-5EF9-0008-51554FFB7B67}"/>
          </ac:spMkLst>
        </pc:spChg>
      </pc:sldChg>
      <pc:sldChg chg="addSp delSp modSp new mod ord modNotesTx">
        <pc:chgData name="Rune Blix Hagen" userId="a67f6c6e-9f44-48ef-a38a-5f8c04b5f651" providerId="ADAL" clId="{5D2DC368-0CBF-43F9-B870-827825671538}" dt="2024-11-19T09:48:19.185" v="6805" actId="20577"/>
        <pc:sldMkLst>
          <pc:docMk/>
          <pc:sldMk cId="1235794989" sldId="372"/>
        </pc:sldMkLst>
        <pc:spChg chg="mod">
          <ac:chgData name="Rune Blix Hagen" userId="a67f6c6e-9f44-48ef-a38a-5f8c04b5f651" providerId="ADAL" clId="{5D2DC368-0CBF-43F9-B870-827825671538}" dt="2024-11-06T10:25:31.282" v="1777" actId="14100"/>
          <ac:spMkLst>
            <pc:docMk/>
            <pc:sldMk cId="1235794989" sldId="372"/>
            <ac:spMk id="2" creationId="{D03CE5D4-AD45-534D-27AF-8E35CAB7C202}"/>
          </ac:spMkLst>
        </pc:spChg>
        <pc:spChg chg="mod">
          <ac:chgData name="Rune Blix Hagen" userId="a67f6c6e-9f44-48ef-a38a-5f8c04b5f651" providerId="ADAL" clId="{5D2DC368-0CBF-43F9-B870-827825671538}" dt="2024-11-19T09:48:19.185" v="6805" actId="20577"/>
          <ac:spMkLst>
            <pc:docMk/>
            <pc:sldMk cId="1235794989" sldId="372"/>
            <ac:spMk id="3" creationId="{96D3F443-2320-D8AA-98EA-F62A6D4AE36F}"/>
          </ac:spMkLst>
        </pc:spChg>
        <pc:spChg chg="mod">
          <ac:chgData name="Rune Blix Hagen" userId="a67f6c6e-9f44-48ef-a38a-5f8c04b5f651" providerId="ADAL" clId="{5D2DC368-0CBF-43F9-B870-827825671538}" dt="2024-11-08T10:00:42.723" v="3938" actId="20577"/>
          <ac:spMkLst>
            <pc:docMk/>
            <pc:sldMk cId="1235794989" sldId="372"/>
            <ac:spMk id="4" creationId="{EB41177D-36C9-8AC9-1AFB-BFC75E00CFD1}"/>
          </ac:spMkLst>
        </pc:spChg>
        <pc:spChg chg="add del mod">
          <ac:chgData name="Rune Blix Hagen" userId="a67f6c6e-9f44-48ef-a38a-5f8c04b5f651" providerId="ADAL" clId="{5D2DC368-0CBF-43F9-B870-827825671538}" dt="2024-11-08T10:06:43.920" v="3948" actId="21"/>
          <ac:spMkLst>
            <pc:docMk/>
            <pc:sldMk cId="1235794989" sldId="372"/>
            <ac:spMk id="7" creationId="{653B1A5B-B353-68BE-7D36-AA42D89510DD}"/>
          </ac:spMkLst>
        </pc:spChg>
        <pc:picChg chg="add mod">
          <ac:chgData name="Rune Blix Hagen" userId="a67f6c6e-9f44-48ef-a38a-5f8c04b5f651" providerId="ADAL" clId="{5D2DC368-0CBF-43F9-B870-827825671538}" dt="2024-11-08T10:07:05.355" v="3952" actId="14100"/>
          <ac:picMkLst>
            <pc:docMk/>
            <pc:sldMk cId="1235794989" sldId="372"/>
            <ac:picMk id="5" creationId="{EEC660CC-B893-4DC7-1014-5A10C7C2DA7A}"/>
          </ac:picMkLst>
        </pc:picChg>
      </pc:sldChg>
      <pc:sldChg chg="modSp new mod modNotesTx">
        <pc:chgData name="Rune Blix Hagen" userId="a67f6c6e-9f44-48ef-a38a-5f8c04b5f651" providerId="ADAL" clId="{5D2DC368-0CBF-43F9-B870-827825671538}" dt="2024-11-19T09:24:09.594" v="6533" actId="20577"/>
        <pc:sldMkLst>
          <pc:docMk/>
          <pc:sldMk cId="1225190286" sldId="373"/>
        </pc:sldMkLst>
        <pc:spChg chg="mod">
          <ac:chgData name="Rune Blix Hagen" userId="a67f6c6e-9f44-48ef-a38a-5f8c04b5f651" providerId="ADAL" clId="{5D2DC368-0CBF-43F9-B870-827825671538}" dt="2024-11-06T10:29:27.626" v="1843" actId="20577"/>
          <ac:spMkLst>
            <pc:docMk/>
            <pc:sldMk cId="1225190286" sldId="373"/>
            <ac:spMk id="2" creationId="{922FDFE0-04A8-1FBD-A2B3-3D6595E74170}"/>
          </ac:spMkLst>
        </pc:spChg>
        <pc:spChg chg="mod">
          <ac:chgData name="Rune Blix Hagen" userId="a67f6c6e-9f44-48ef-a38a-5f8c04b5f651" providerId="ADAL" clId="{5D2DC368-0CBF-43F9-B870-827825671538}" dt="2024-11-19T09:24:09.594" v="6533" actId="20577"/>
          <ac:spMkLst>
            <pc:docMk/>
            <pc:sldMk cId="1225190286" sldId="373"/>
            <ac:spMk id="3" creationId="{1551DD59-B2DA-01BB-68C9-AD012AFD207B}"/>
          </ac:spMkLst>
        </pc:spChg>
      </pc:sldChg>
      <pc:sldChg chg="addSp delSp modSp new mod ord modClrScheme chgLayout">
        <pc:chgData name="Rune Blix Hagen" userId="a67f6c6e-9f44-48ef-a38a-5f8c04b5f651" providerId="ADAL" clId="{5D2DC368-0CBF-43F9-B870-827825671538}" dt="2024-11-08T10:35:30.773" v="4141"/>
        <pc:sldMkLst>
          <pc:docMk/>
          <pc:sldMk cId="4087782572" sldId="374"/>
        </pc:sldMkLst>
        <pc:spChg chg="del">
          <ac:chgData name="Rune Blix Hagen" userId="a67f6c6e-9f44-48ef-a38a-5f8c04b5f651" providerId="ADAL" clId="{5D2DC368-0CBF-43F9-B870-827825671538}" dt="2024-11-06T10:42:51.528" v="1959" actId="26606"/>
          <ac:spMkLst>
            <pc:docMk/>
            <pc:sldMk cId="4087782572" sldId="374"/>
            <ac:spMk id="2" creationId="{2E028F39-DBD7-69E1-81FA-4675D6841644}"/>
          </ac:spMkLst>
        </pc:spChg>
        <pc:spChg chg="add mod">
          <ac:chgData name="Rune Blix Hagen" userId="a67f6c6e-9f44-48ef-a38a-5f8c04b5f651" providerId="ADAL" clId="{5D2DC368-0CBF-43F9-B870-827825671538}" dt="2024-11-06T10:42:51.528" v="1959" actId="26606"/>
          <ac:spMkLst>
            <pc:docMk/>
            <pc:sldMk cId="4087782572" sldId="374"/>
            <ac:spMk id="8" creationId="{0B390313-DEAD-19ED-8306-D0D79C389475}"/>
          </ac:spMkLst>
        </pc:spChg>
        <pc:spChg chg="add mod">
          <ac:chgData name="Rune Blix Hagen" userId="a67f6c6e-9f44-48ef-a38a-5f8c04b5f651" providerId="ADAL" clId="{5D2DC368-0CBF-43F9-B870-827825671538}" dt="2024-11-06T10:42:51.528" v="1959" actId="26606"/>
          <ac:spMkLst>
            <pc:docMk/>
            <pc:sldMk cId="4087782572" sldId="374"/>
            <ac:spMk id="10" creationId="{EFE37CBE-B535-5B95-2191-F75F7D94FBCC}"/>
          </ac:spMkLst>
        </pc:spChg>
        <pc:picChg chg="add mod">
          <ac:chgData name="Rune Blix Hagen" userId="a67f6c6e-9f44-48ef-a38a-5f8c04b5f651" providerId="ADAL" clId="{5D2DC368-0CBF-43F9-B870-827825671538}" dt="2024-11-06T10:42:57.151" v="1960" actId="27614"/>
          <ac:picMkLst>
            <pc:docMk/>
            <pc:sldMk cId="4087782572" sldId="374"/>
            <ac:picMk id="3" creationId="{A9D6DC04-3422-B923-6864-9806A2F11285}"/>
          </ac:picMkLst>
        </pc:picChg>
      </pc:sldChg>
      <pc:sldChg chg="modSp new mod modNotesTx">
        <pc:chgData name="Rune Blix Hagen" userId="a67f6c6e-9f44-48ef-a38a-5f8c04b5f651" providerId="ADAL" clId="{5D2DC368-0CBF-43F9-B870-827825671538}" dt="2024-11-19T08:31:23.585" v="5920" actId="20577"/>
        <pc:sldMkLst>
          <pc:docMk/>
          <pc:sldMk cId="891067951" sldId="375"/>
        </pc:sldMkLst>
        <pc:spChg chg="mod">
          <ac:chgData name="Rune Blix Hagen" userId="a67f6c6e-9f44-48ef-a38a-5f8c04b5f651" providerId="ADAL" clId="{5D2DC368-0CBF-43F9-B870-827825671538}" dt="2024-11-18T09:45:32.538" v="5704" actId="20577"/>
          <ac:spMkLst>
            <pc:docMk/>
            <pc:sldMk cId="891067951" sldId="375"/>
            <ac:spMk id="2" creationId="{016B75E9-12CD-681F-58CA-045E72B71794}"/>
          </ac:spMkLst>
        </pc:spChg>
        <pc:spChg chg="mod">
          <ac:chgData name="Rune Blix Hagen" userId="a67f6c6e-9f44-48ef-a38a-5f8c04b5f651" providerId="ADAL" clId="{5D2DC368-0CBF-43F9-B870-827825671538}" dt="2024-11-07T10:02:52.723" v="2557" actId="20577"/>
          <ac:spMkLst>
            <pc:docMk/>
            <pc:sldMk cId="891067951" sldId="375"/>
            <ac:spMk id="3" creationId="{96E64DB5-471A-91BB-A860-84FA2A750BF4}"/>
          </ac:spMkLst>
        </pc:spChg>
        <pc:spChg chg="mod">
          <ac:chgData name="Rune Blix Hagen" userId="a67f6c6e-9f44-48ef-a38a-5f8c04b5f651" providerId="ADAL" clId="{5D2DC368-0CBF-43F9-B870-827825671538}" dt="2024-11-08T09:32:02.462" v="3204" actId="114"/>
          <ac:spMkLst>
            <pc:docMk/>
            <pc:sldMk cId="891067951" sldId="375"/>
            <ac:spMk id="4" creationId="{9B3FA1B3-1A45-D3B5-FDAF-17EA7F3944E4}"/>
          </ac:spMkLst>
        </pc:spChg>
      </pc:sldChg>
      <pc:sldChg chg="addSp modSp new mod modNotesTx">
        <pc:chgData name="Rune Blix Hagen" userId="a67f6c6e-9f44-48ef-a38a-5f8c04b5f651" providerId="ADAL" clId="{5D2DC368-0CBF-43F9-B870-827825671538}" dt="2024-11-19T09:43:41.636" v="6732" actId="20577"/>
        <pc:sldMkLst>
          <pc:docMk/>
          <pc:sldMk cId="2060879281" sldId="376"/>
        </pc:sldMkLst>
        <pc:spChg chg="mod">
          <ac:chgData name="Rune Blix Hagen" userId="a67f6c6e-9f44-48ef-a38a-5f8c04b5f651" providerId="ADAL" clId="{5D2DC368-0CBF-43F9-B870-827825671538}" dt="2024-11-19T09:43:41.636" v="6732" actId="20577"/>
          <ac:spMkLst>
            <pc:docMk/>
            <pc:sldMk cId="2060879281" sldId="376"/>
            <ac:spMk id="2" creationId="{CAB5AB63-CFCE-BE08-026A-58D1233FCED6}"/>
          </ac:spMkLst>
        </pc:spChg>
        <pc:spChg chg="mod">
          <ac:chgData name="Rune Blix Hagen" userId="a67f6c6e-9f44-48ef-a38a-5f8c04b5f651" providerId="ADAL" clId="{5D2DC368-0CBF-43F9-B870-827825671538}" dt="2024-11-19T09:42:07.674" v="6721" actId="20577"/>
          <ac:spMkLst>
            <pc:docMk/>
            <pc:sldMk cId="2060879281" sldId="376"/>
            <ac:spMk id="3" creationId="{B754394E-8D0B-589E-AA29-A3C5684DCDF6}"/>
          </ac:spMkLst>
        </pc:spChg>
        <pc:picChg chg="add mod">
          <ac:chgData name="Rune Blix Hagen" userId="a67f6c6e-9f44-48ef-a38a-5f8c04b5f651" providerId="ADAL" clId="{5D2DC368-0CBF-43F9-B870-827825671538}" dt="2024-11-07T10:21:06.416" v="3200" actId="1076"/>
          <ac:picMkLst>
            <pc:docMk/>
            <pc:sldMk cId="2060879281" sldId="376"/>
            <ac:picMk id="4" creationId="{9B1D0327-4174-ECD5-CDAD-0173F3BFC62A}"/>
          </ac:picMkLst>
        </pc:picChg>
      </pc:sldChg>
      <pc:sldChg chg="addSp delSp modSp new mod ord modClrScheme chgLayout modNotesTx">
        <pc:chgData name="Rune Blix Hagen" userId="a67f6c6e-9f44-48ef-a38a-5f8c04b5f651" providerId="ADAL" clId="{5D2DC368-0CBF-43F9-B870-827825671538}" dt="2024-11-12T07:19:03.371" v="4143" actId="20577"/>
        <pc:sldMkLst>
          <pc:docMk/>
          <pc:sldMk cId="3177213874" sldId="377"/>
        </pc:sldMkLst>
        <pc:spChg chg="mod ord">
          <ac:chgData name="Rune Blix Hagen" userId="a67f6c6e-9f44-48ef-a38a-5f8c04b5f651" providerId="ADAL" clId="{5D2DC368-0CBF-43F9-B870-827825671538}" dt="2024-11-08T09:43:17.106" v="3472" actId="26606"/>
          <ac:spMkLst>
            <pc:docMk/>
            <pc:sldMk cId="3177213874" sldId="377"/>
            <ac:spMk id="2" creationId="{AFFF7B4A-3BAE-3BFC-3A03-58AA975F55DC}"/>
          </ac:spMkLst>
        </pc:spChg>
        <pc:spChg chg="del">
          <ac:chgData name="Rune Blix Hagen" userId="a67f6c6e-9f44-48ef-a38a-5f8c04b5f651" providerId="ADAL" clId="{5D2DC368-0CBF-43F9-B870-827825671538}" dt="2024-11-08T09:36:50" v="3240"/>
          <ac:spMkLst>
            <pc:docMk/>
            <pc:sldMk cId="3177213874" sldId="377"/>
            <ac:spMk id="3" creationId="{0E99061D-B09B-22E2-A3DA-DC832CCB9A1A}"/>
          </ac:spMkLst>
        </pc:spChg>
        <pc:spChg chg="add mod ord">
          <ac:chgData name="Rune Blix Hagen" userId="a67f6c6e-9f44-48ef-a38a-5f8c04b5f651" providerId="ADAL" clId="{5D2DC368-0CBF-43F9-B870-827825671538}" dt="2024-11-12T07:19:03.371" v="4143" actId="20577"/>
          <ac:spMkLst>
            <pc:docMk/>
            <pc:sldMk cId="3177213874" sldId="377"/>
            <ac:spMk id="5" creationId="{A0B4A827-A06D-325E-2762-CB9C0F8D59E3}"/>
          </ac:spMkLst>
        </pc:spChg>
        <pc:picChg chg="add mod ord">
          <ac:chgData name="Rune Blix Hagen" userId="a67f6c6e-9f44-48ef-a38a-5f8c04b5f651" providerId="ADAL" clId="{5D2DC368-0CBF-43F9-B870-827825671538}" dt="2024-11-08T09:43:17.106" v="3472" actId="26606"/>
          <ac:picMkLst>
            <pc:docMk/>
            <pc:sldMk cId="3177213874" sldId="377"/>
            <ac:picMk id="4" creationId="{C2498CEA-A852-FE42-9C51-95BB4A728590}"/>
          </ac:picMkLst>
        </pc:picChg>
      </pc:sldChg>
      <pc:sldChg chg="addSp delSp modSp new mod modNotesTx">
        <pc:chgData name="Rune Blix Hagen" userId="a67f6c6e-9f44-48ef-a38a-5f8c04b5f651" providerId="ADAL" clId="{5D2DC368-0CBF-43F9-B870-827825671538}" dt="2024-11-08T10:23:11.645" v="4036" actId="20577"/>
        <pc:sldMkLst>
          <pc:docMk/>
          <pc:sldMk cId="1778753861" sldId="378"/>
        </pc:sldMkLst>
        <pc:spChg chg="mod">
          <ac:chgData name="Rune Blix Hagen" userId="a67f6c6e-9f44-48ef-a38a-5f8c04b5f651" providerId="ADAL" clId="{5D2DC368-0CBF-43F9-B870-827825671538}" dt="2024-11-08T10:23:11.645" v="4036" actId="20577"/>
          <ac:spMkLst>
            <pc:docMk/>
            <pc:sldMk cId="1778753861" sldId="378"/>
            <ac:spMk id="2" creationId="{F652E28F-317F-6439-28D5-5F5ECE85E4F2}"/>
          </ac:spMkLst>
        </pc:spChg>
        <pc:spChg chg="add mod">
          <ac:chgData name="Rune Blix Hagen" userId="a67f6c6e-9f44-48ef-a38a-5f8c04b5f651" providerId="ADAL" clId="{5D2DC368-0CBF-43F9-B870-827825671538}" dt="2024-11-08T10:21:30.206" v="3993" actId="14100"/>
          <ac:spMkLst>
            <pc:docMk/>
            <pc:sldMk cId="1778753861" sldId="378"/>
            <ac:spMk id="6" creationId="{09D4B2C4-65B6-6757-DE5D-E959F46A6F35}"/>
          </ac:spMkLst>
        </pc:spChg>
        <pc:picChg chg="add">
          <ac:chgData name="Rune Blix Hagen" userId="a67f6c6e-9f44-48ef-a38a-5f8c04b5f651" providerId="ADAL" clId="{5D2DC368-0CBF-43F9-B870-827825671538}" dt="2024-11-08T10:15:38.773" v="3957"/>
          <ac:picMkLst>
            <pc:docMk/>
            <pc:sldMk cId="1778753861" sldId="378"/>
            <ac:picMk id="3" creationId="{3C259DDE-17FC-AEAB-72E4-D59BD431BE23}"/>
          </ac:picMkLst>
        </pc:picChg>
        <pc:picChg chg="del mod">
          <ac:chgData name="Rune Blix Hagen" userId="a67f6c6e-9f44-48ef-a38a-5f8c04b5f651" providerId="ADAL" clId="{5D2DC368-0CBF-43F9-B870-827825671538}" dt="2024-11-08T10:21:41.514" v="3994" actId="21"/>
          <ac:picMkLst>
            <pc:docMk/>
            <pc:sldMk cId="1778753861" sldId="378"/>
            <ac:picMk id="4" creationId="{EA44FBCD-D3A9-D27B-91A2-BAEDFAD3CA21}"/>
          </ac:picMkLst>
        </pc:picChg>
        <pc:picChg chg="add mod">
          <ac:chgData name="Rune Blix Hagen" userId="a67f6c6e-9f44-48ef-a38a-5f8c04b5f651" providerId="ADAL" clId="{5D2DC368-0CBF-43F9-B870-827825671538}" dt="2024-11-08T10:21:55.164" v="3996" actId="1076"/>
          <ac:picMkLst>
            <pc:docMk/>
            <pc:sldMk cId="1778753861" sldId="378"/>
            <ac:picMk id="7" creationId="{F659DFF9-3D17-43CE-F356-22FC479D309A}"/>
          </ac:picMkLst>
        </pc:picChg>
      </pc:sldChg>
      <pc:sldChg chg="new del ord">
        <pc:chgData name="Rune Blix Hagen" userId="a67f6c6e-9f44-48ef-a38a-5f8c04b5f651" providerId="ADAL" clId="{5D2DC368-0CBF-43F9-B870-827825671538}" dt="2024-11-08T10:31:32.973" v="4050" actId="2696"/>
        <pc:sldMkLst>
          <pc:docMk/>
          <pc:sldMk cId="3636180697" sldId="379"/>
        </pc:sldMkLst>
      </pc:sldChg>
      <pc:sldChg chg="modSp new mod ord">
        <pc:chgData name="Rune Blix Hagen" userId="a67f6c6e-9f44-48ef-a38a-5f8c04b5f651" providerId="ADAL" clId="{5D2DC368-0CBF-43F9-B870-827825671538}" dt="2024-11-12T07:27:26.499" v="4174"/>
        <pc:sldMkLst>
          <pc:docMk/>
          <pc:sldMk cId="3664575368" sldId="379"/>
        </pc:sldMkLst>
        <pc:spChg chg="mod">
          <ac:chgData name="Rune Blix Hagen" userId="a67f6c6e-9f44-48ef-a38a-5f8c04b5f651" providerId="ADAL" clId="{5D2DC368-0CBF-43F9-B870-827825671538}" dt="2024-11-08T10:33:48.740" v="4138" actId="20577"/>
          <ac:spMkLst>
            <pc:docMk/>
            <pc:sldMk cId="3664575368" sldId="379"/>
            <ac:spMk id="2" creationId="{ABD0F8F9-33CD-F33B-BB42-06C83978FAEC}"/>
          </ac:spMkLst>
        </pc:spChg>
        <pc:spChg chg="mod">
          <ac:chgData name="Rune Blix Hagen" userId="a67f6c6e-9f44-48ef-a38a-5f8c04b5f651" providerId="ADAL" clId="{5D2DC368-0CBF-43F9-B870-827825671538}" dt="2024-11-08T10:34:00.743" v="4139" actId="20577"/>
          <ac:spMkLst>
            <pc:docMk/>
            <pc:sldMk cId="3664575368" sldId="379"/>
            <ac:spMk id="3" creationId="{7E85A4AE-BE44-8955-5EAE-E292EE69D373}"/>
          </ac:spMkLst>
        </pc:spChg>
      </pc:sldChg>
      <pc:sldChg chg="addSp modSp new del mod">
        <pc:chgData name="Rune Blix Hagen" userId="a67f6c6e-9f44-48ef-a38a-5f8c04b5f651" providerId="ADAL" clId="{5D2DC368-0CBF-43F9-B870-827825671538}" dt="2024-11-08T10:32:16.192" v="4070" actId="2696"/>
        <pc:sldMkLst>
          <pc:docMk/>
          <pc:sldMk cId="1686469717" sldId="380"/>
        </pc:sldMkLst>
        <pc:spChg chg="mod">
          <ac:chgData name="Rune Blix Hagen" userId="a67f6c6e-9f44-48ef-a38a-5f8c04b5f651" providerId="ADAL" clId="{5D2DC368-0CBF-43F9-B870-827825671538}" dt="2024-11-08T10:31:44.194" v="4065" actId="20577"/>
          <ac:spMkLst>
            <pc:docMk/>
            <pc:sldMk cId="1686469717" sldId="380"/>
            <ac:spMk id="2" creationId="{55866399-B304-7737-8F5B-C76554205391}"/>
          </ac:spMkLst>
        </pc:spChg>
        <pc:picChg chg="add">
          <ac:chgData name="Rune Blix Hagen" userId="a67f6c6e-9f44-48ef-a38a-5f8c04b5f651" providerId="ADAL" clId="{5D2DC368-0CBF-43F9-B870-827825671538}" dt="2024-11-08T10:31:49.159" v="4066"/>
          <ac:picMkLst>
            <pc:docMk/>
            <pc:sldMk cId="1686469717" sldId="380"/>
            <ac:picMk id="3" creationId="{52A0E026-AFF5-8A31-CB0F-38E46706D585}"/>
          </ac:picMkLst>
        </pc:picChg>
      </pc:sldChg>
      <pc:sldChg chg="addSp new ord modNotesTx">
        <pc:chgData name="Rune Blix Hagen" userId="a67f6c6e-9f44-48ef-a38a-5f8c04b5f651" providerId="ADAL" clId="{5D2DC368-0CBF-43F9-B870-827825671538}" dt="2024-11-19T09:29:02.331" v="6539"/>
        <pc:sldMkLst>
          <pc:docMk/>
          <pc:sldMk cId="1854135750" sldId="380"/>
        </pc:sldMkLst>
        <pc:picChg chg="add">
          <ac:chgData name="Rune Blix Hagen" userId="a67f6c6e-9f44-48ef-a38a-5f8c04b5f651" providerId="ADAL" clId="{5D2DC368-0CBF-43F9-B870-827825671538}" dt="2024-11-12T07:21:30.299" v="4145"/>
          <ac:picMkLst>
            <pc:docMk/>
            <pc:sldMk cId="1854135750" sldId="380"/>
            <ac:picMk id="2" creationId="{5634A6C2-A9B1-E626-2B3B-F9B147CC9F82}"/>
          </ac:picMkLst>
        </pc:picChg>
      </pc:sldChg>
      <pc:sldChg chg="modSp new del mod">
        <pc:chgData name="Rune Blix Hagen" userId="a67f6c6e-9f44-48ef-a38a-5f8c04b5f651" providerId="ADAL" clId="{5D2DC368-0CBF-43F9-B870-827825671538}" dt="2024-11-12T07:37:30.108" v="4564" actId="2696"/>
        <pc:sldMkLst>
          <pc:docMk/>
          <pc:sldMk cId="187985695" sldId="381"/>
        </pc:sldMkLst>
        <pc:spChg chg="mod">
          <ac:chgData name="Rune Blix Hagen" userId="a67f6c6e-9f44-48ef-a38a-5f8c04b5f651" providerId="ADAL" clId="{5D2DC368-0CBF-43F9-B870-827825671538}" dt="2024-11-12T07:32:29.499" v="4269" actId="21"/>
          <ac:spMkLst>
            <pc:docMk/>
            <pc:sldMk cId="187985695" sldId="381"/>
            <ac:spMk id="2" creationId="{A773CCBC-0168-60A7-32CF-70654F1881BF}"/>
          </ac:spMkLst>
        </pc:spChg>
      </pc:sldChg>
      <pc:sldChg chg="addSp new del">
        <pc:chgData name="Rune Blix Hagen" userId="a67f6c6e-9f44-48ef-a38a-5f8c04b5f651" providerId="ADAL" clId="{5D2DC368-0CBF-43F9-B870-827825671538}" dt="2024-11-08T10:32:12.235" v="4069" actId="2696"/>
        <pc:sldMkLst>
          <pc:docMk/>
          <pc:sldMk cId="3119087540" sldId="381"/>
        </pc:sldMkLst>
        <pc:picChg chg="add">
          <ac:chgData name="Rune Blix Hagen" userId="a67f6c6e-9f44-48ef-a38a-5f8c04b5f651" providerId="ADAL" clId="{5D2DC368-0CBF-43F9-B870-827825671538}" dt="2024-11-08T10:32:07.433" v="4068"/>
          <ac:picMkLst>
            <pc:docMk/>
            <pc:sldMk cId="3119087540" sldId="381"/>
            <ac:picMk id="3" creationId="{F128D199-9E32-F65F-6C64-40E3AD6589C9}"/>
          </ac:picMkLst>
        </pc:picChg>
      </pc:sldChg>
      <pc:sldChg chg="addSp delSp modSp new mod">
        <pc:chgData name="Rune Blix Hagen" userId="a67f6c6e-9f44-48ef-a38a-5f8c04b5f651" providerId="ADAL" clId="{5D2DC368-0CBF-43F9-B870-827825671538}" dt="2024-11-12T07:37:59.765" v="4565"/>
        <pc:sldMkLst>
          <pc:docMk/>
          <pc:sldMk cId="4008807379" sldId="382"/>
        </pc:sldMkLst>
        <pc:spChg chg="mod">
          <ac:chgData name="Rune Blix Hagen" userId="a67f6c6e-9f44-48ef-a38a-5f8c04b5f651" providerId="ADAL" clId="{5D2DC368-0CBF-43F9-B870-827825671538}" dt="2024-11-12T07:32:35.990" v="4270"/>
          <ac:spMkLst>
            <pc:docMk/>
            <pc:sldMk cId="4008807379" sldId="382"/>
            <ac:spMk id="2" creationId="{852D34EB-482D-376A-37F5-0E1A43E2834C}"/>
          </ac:spMkLst>
        </pc:spChg>
        <pc:spChg chg="mod">
          <ac:chgData name="Rune Blix Hagen" userId="a67f6c6e-9f44-48ef-a38a-5f8c04b5f651" providerId="ADAL" clId="{5D2DC368-0CBF-43F9-B870-827825671538}" dt="2024-11-12T07:36:26.360" v="4563" actId="313"/>
          <ac:spMkLst>
            <pc:docMk/>
            <pc:sldMk cId="4008807379" sldId="382"/>
            <ac:spMk id="3" creationId="{39F1DE6B-1E38-981C-5C41-660585CA63FA}"/>
          </ac:spMkLst>
        </pc:spChg>
        <pc:spChg chg="del">
          <ac:chgData name="Rune Blix Hagen" userId="a67f6c6e-9f44-48ef-a38a-5f8c04b5f651" providerId="ADAL" clId="{5D2DC368-0CBF-43F9-B870-827825671538}" dt="2024-11-12T07:37:59.765" v="4565"/>
          <ac:spMkLst>
            <pc:docMk/>
            <pc:sldMk cId="4008807379" sldId="382"/>
            <ac:spMk id="4" creationId="{82A8D345-A80D-BBC3-3DA3-9D0FB3E1C54F}"/>
          </ac:spMkLst>
        </pc:spChg>
        <pc:picChg chg="add mod">
          <ac:chgData name="Rune Blix Hagen" userId="a67f6c6e-9f44-48ef-a38a-5f8c04b5f651" providerId="ADAL" clId="{5D2DC368-0CBF-43F9-B870-827825671538}" dt="2024-11-12T07:37:59.765" v="4565"/>
          <ac:picMkLst>
            <pc:docMk/>
            <pc:sldMk cId="4008807379" sldId="382"/>
            <ac:picMk id="5" creationId="{28D8EBF2-6CCD-FF05-6E0B-70697F0D9BB0}"/>
          </ac:picMkLst>
        </pc:picChg>
      </pc:sldChg>
      <pc:sldChg chg="modSp new mod modNotesTx">
        <pc:chgData name="Rune Blix Hagen" userId="a67f6c6e-9f44-48ef-a38a-5f8c04b5f651" providerId="ADAL" clId="{5D2DC368-0CBF-43F9-B870-827825671538}" dt="2024-11-19T09:26:22.360" v="6535" actId="20577"/>
        <pc:sldMkLst>
          <pc:docMk/>
          <pc:sldMk cId="1184414695" sldId="383"/>
        </pc:sldMkLst>
        <pc:spChg chg="mod">
          <ac:chgData name="Rune Blix Hagen" userId="a67f6c6e-9f44-48ef-a38a-5f8c04b5f651" providerId="ADAL" clId="{5D2DC368-0CBF-43F9-B870-827825671538}" dt="2024-11-12T07:56:38.627" v="5053" actId="20577"/>
          <ac:spMkLst>
            <pc:docMk/>
            <pc:sldMk cId="1184414695" sldId="383"/>
            <ac:spMk id="2" creationId="{73A7E1DE-FED0-F832-204E-0AAF3397BB78}"/>
          </ac:spMkLst>
        </pc:spChg>
        <pc:spChg chg="mod">
          <ac:chgData name="Rune Blix Hagen" userId="a67f6c6e-9f44-48ef-a38a-5f8c04b5f651" providerId="ADAL" clId="{5D2DC368-0CBF-43F9-B870-827825671538}" dt="2024-11-19T09:26:22.360" v="6535" actId="20577"/>
          <ac:spMkLst>
            <pc:docMk/>
            <pc:sldMk cId="1184414695" sldId="383"/>
            <ac:spMk id="3" creationId="{97E75742-3E79-B7E4-2C9D-20FC324B7B3B}"/>
          </ac:spMkLst>
        </pc:spChg>
      </pc:sldChg>
      <pc:sldChg chg="addSp delSp modSp new mod modNotesTx">
        <pc:chgData name="Rune Blix Hagen" userId="a67f6c6e-9f44-48ef-a38a-5f8c04b5f651" providerId="ADAL" clId="{5D2DC368-0CBF-43F9-B870-827825671538}" dt="2024-11-19T09:56:31.269" v="6855" actId="20577"/>
        <pc:sldMkLst>
          <pc:docMk/>
          <pc:sldMk cId="270027072" sldId="384"/>
        </pc:sldMkLst>
        <pc:spChg chg="mod">
          <ac:chgData name="Rune Blix Hagen" userId="a67f6c6e-9f44-48ef-a38a-5f8c04b5f651" providerId="ADAL" clId="{5D2DC368-0CBF-43F9-B870-827825671538}" dt="2024-11-19T09:55:33.331" v="6848" actId="20577"/>
          <ac:spMkLst>
            <pc:docMk/>
            <pc:sldMk cId="270027072" sldId="384"/>
            <ac:spMk id="2" creationId="{6E378712-0E6B-6171-CAD3-275426CDB346}"/>
          </ac:spMkLst>
        </pc:spChg>
        <pc:spChg chg="mod">
          <ac:chgData name="Rune Blix Hagen" userId="a67f6c6e-9f44-48ef-a38a-5f8c04b5f651" providerId="ADAL" clId="{5D2DC368-0CBF-43F9-B870-827825671538}" dt="2024-11-12T08:05:24.118" v="5197" actId="5793"/>
          <ac:spMkLst>
            <pc:docMk/>
            <pc:sldMk cId="270027072" sldId="384"/>
            <ac:spMk id="3" creationId="{2B031B0A-145A-FDC9-E8F0-6A9F513DB1C1}"/>
          </ac:spMkLst>
        </pc:spChg>
        <pc:spChg chg="mod">
          <ac:chgData name="Rune Blix Hagen" userId="a67f6c6e-9f44-48ef-a38a-5f8c04b5f651" providerId="ADAL" clId="{5D2DC368-0CBF-43F9-B870-827825671538}" dt="2024-11-19T09:56:31.269" v="6855" actId="20577"/>
          <ac:spMkLst>
            <pc:docMk/>
            <pc:sldMk cId="270027072" sldId="384"/>
            <ac:spMk id="4" creationId="{BC4B71BB-0C4D-CD4E-D7C0-6F8D5B92FBF0}"/>
          </ac:spMkLst>
        </pc:spChg>
        <pc:picChg chg="add del mod">
          <ac:chgData name="Rune Blix Hagen" userId="a67f6c6e-9f44-48ef-a38a-5f8c04b5f651" providerId="ADAL" clId="{5D2DC368-0CBF-43F9-B870-827825671538}" dt="2024-11-12T08:09:08.943" v="5230" actId="21"/>
          <ac:picMkLst>
            <pc:docMk/>
            <pc:sldMk cId="270027072" sldId="384"/>
            <ac:picMk id="5" creationId="{784DD10E-520E-2AB9-90A6-C794A3E7CDDB}"/>
          </ac:picMkLst>
        </pc:picChg>
        <pc:picChg chg="add del mod">
          <ac:chgData name="Rune Blix Hagen" userId="a67f6c6e-9f44-48ef-a38a-5f8c04b5f651" providerId="ADAL" clId="{5D2DC368-0CBF-43F9-B870-827825671538}" dt="2024-11-12T08:12:12.115" v="5258" actId="21"/>
          <ac:picMkLst>
            <pc:docMk/>
            <pc:sldMk cId="270027072" sldId="384"/>
            <ac:picMk id="6" creationId="{9B11A281-890F-3C5A-B055-FAFF5D00E8F7}"/>
          </ac:picMkLst>
        </pc:picChg>
        <pc:picChg chg="add del mod">
          <ac:chgData name="Rune Blix Hagen" userId="a67f6c6e-9f44-48ef-a38a-5f8c04b5f651" providerId="ADAL" clId="{5D2DC368-0CBF-43F9-B870-827825671538}" dt="2024-11-12T08:10:22.548" v="5243" actId="21"/>
          <ac:picMkLst>
            <pc:docMk/>
            <pc:sldMk cId="270027072" sldId="384"/>
            <ac:picMk id="7" creationId="{E07C998A-9297-BFFD-DEA9-A4713A5CAA06}"/>
          </ac:picMkLst>
        </pc:picChg>
        <pc:picChg chg="add mod modCrop">
          <ac:chgData name="Rune Blix Hagen" userId="a67f6c6e-9f44-48ef-a38a-5f8c04b5f651" providerId="ADAL" clId="{5D2DC368-0CBF-43F9-B870-827825671538}" dt="2024-11-12T08:29:33.125" v="5516" actId="1076"/>
          <ac:picMkLst>
            <pc:docMk/>
            <pc:sldMk cId="270027072" sldId="384"/>
            <ac:picMk id="8" creationId="{7082DDC9-98F2-DE03-ED4C-0078AF996239}"/>
          </ac:picMkLst>
        </pc:picChg>
        <pc:picChg chg="add del mod">
          <ac:chgData name="Rune Blix Hagen" userId="a67f6c6e-9f44-48ef-a38a-5f8c04b5f651" providerId="ADAL" clId="{5D2DC368-0CBF-43F9-B870-827825671538}" dt="2024-11-12T08:10:19.176" v="5242" actId="21"/>
          <ac:picMkLst>
            <pc:docMk/>
            <pc:sldMk cId="270027072" sldId="384"/>
            <ac:picMk id="9" creationId="{7A8B29FF-8B70-5DD1-18B3-5369005E49B6}"/>
          </ac:picMkLst>
        </pc:picChg>
        <pc:picChg chg="add del mod">
          <ac:chgData name="Rune Blix Hagen" userId="a67f6c6e-9f44-48ef-a38a-5f8c04b5f651" providerId="ADAL" clId="{5D2DC368-0CBF-43F9-B870-827825671538}" dt="2024-11-12T08:11:22.276" v="5252" actId="21"/>
          <ac:picMkLst>
            <pc:docMk/>
            <pc:sldMk cId="270027072" sldId="384"/>
            <ac:picMk id="10" creationId="{1BC3FB50-0619-D410-1075-D31A0D01A7D2}"/>
          </ac:picMkLst>
        </pc:picChg>
        <pc:picChg chg="add del mod">
          <ac:chgData name="Rune Blix Hagen" userId="a67f6c6e-9f44-48ef-a38a-5f8c04b5f651" providerId="ADAL" clId="{5D2DC368-0CBF-43F9-B870-827825671538}" dt="2024-11-12T08:10:17.024" v="5241" actId="21"/>
          <ac:picMkLst>
            <pc:docMk/>
            <pc:sldMk cId="270027072" sldId="384"/>
            <ac:picMk id="11" creationId="{018FDDE6-69EB-D20D-B25B-7ABAEDE5DA5A}"/>
          </ac:picMkLst>
        </pc:picChg>
        <pc:picChg chg="add del mod">
          <ac:chgData name="Rune Blix Hagen" userId="a67f6c6e-9f44-48ef-a38a-5f8c04b5f651" providerId="ADAL" clId="{5D2DC368-0CBF-43F9-B870-827825671538}" dt="2024-11-12T08:11:19.675" v="5251" actId="21"/>
          <ac:picMkLst>
            <pc:docMk/>
            <pc:sldMk cId="270027072" sldId="384"/>
            <ac:picMk id="12" creationId="{56186069-45BD-4919-C46F-028A5CF0D132}"/>
          </ac:picMkLst>
        </pc:picChg>
        <pc:picChg chg="add del mod">
          <ac:chgData name="Rune Blix Hagen" userId="a67f6c6e-9f44-48ef-a38a-5f8c04b5f651" providerId="ADAL" clId="{5D2DC368-0CBF-43F9-B870-827825671538}" dt="2024-11-12T08:10:14.421" v="5240" actId="21"/>
          <ac:picMkLst>
            <pc:docMk/>
            <pc:sldMk cId="270027072" sldId="384"/>
            <ac:picMk id="13" creationId="{1A514AC8-990F-C295-00BB-A05649B6CA3C}"/>
          </ac:picMkLst>
        </pc:picChg>
        <pc:picChg chg="add del mod modCrop">
          <ac:chgData name="Rune Blix Hagen" userId="a67f6c6e-9f44-48ef-a38a-5f8c04b5f651" providerId="ADAL" clId="{5D2DC368-0CBF-43F9-B870-827825671538}" dt="2024-11-12T08:11:16.749" v="5250" actId="21"/>
          <ac:picMkLst>
            <pc:docMk/>
            <pc:sldMk cId="270027072" sldId="384"/>
            <ac:picMk id="14" creationId="{33A469A6-CE9F-DDA9-554D-F0309BE9880B}"/>
          </ac:picMkLst>
        </pc:picChg>
        <pc:picChg chg="add del mod">
          <ac:chgData name="Rune Blix Hagen" userId="a67f6c6e-9f44-48ef-a38a-5f8c04b5f651" providerId="ADAL" clId="{5D2DC368-0CBF-43F9-B870-827825671538}" dt="2024-11-12T08:10:11.280" v="5239" actId="21"/>
          <ac:picMkLst>
            <pc:docMk/>
            <pc:sldMk cId="270027072" sldId="384"/>
            <ac:picMk id="15" creationId="{ACDB2B0B-BEA7-9107-B82A-FE80DAF58365}"/>
          </ac:picMkLst>
        </pc:picChg>
        <pc:picChg chg="add del mod">
          <ac:chgData name="Rune Blix Hagen" userId="a67f6c6e-9f44-48ef-a38a-5f8c04b5f651" providerId="ADAL" clId="{5D2DC368-0CBF-43F9-B870-827825671538}" dt="2024-11-12T08:10:08.723" v="5238" actId="21"/>
          <ac:picMkLst>
            <pc:docMk/>
            <pc:sldMk cId="270027072" sldId="384"/>
            <ac:picMk id="16" creationId="{0960440E-150A-D59F-E3A1-128922D73427}"/>
          </ac:picMkLst>
        </pc:picChg>
        <pc:picChg chg="add del mod">
          <ac:chgData name="Rune Blix Hagen" userId="a67f6c6e-9f44-48ef-a38a-5f8c04b5f651" providerId="ADAL" clId="{5D2DC368-0CBF-43F9-B870-827825671538}" dt="2024-11-12T08:10:08.723" v="5238" actId="21"/>
          <ac:picMkLst>
            <pc:docMk/>
            <pc:sldMk cId="270027072" sldId="384"/>
            <ac:picMk id="17" creationId="{7B74BDDE-FB03-72D0-57BD-C2030B6F0822}"/>
          </ac:picMkLst>
        </pc:picChg>
        <pc:picChg chg="add del">
          <ac:chgData name="Rune Blix Hagen" userId="a67f6c6e-9f44-48ef-a38a-5f8c04b5f651" providerId="ADAL" clId="{5D2DC368-0CBF-43F9-B870-827825671538}" dt="2024-11-12T08:09:08.943" v="5230" actId="21"/>
          <ac:picMkLst>
            <pc:docMk/>
            <pc:sldMk cId="270027072" sldId="384"/>
            <ac:picMk id="1026" creationId="{907E8CA5-2667-5042-C66C-C2EE33CCA706}"/>
          </ac:picMkLst>
        </pc:picChg>
      </pc:sldChg>
      <pc:sldMasterChg chg="del delSldLayout">
        <pc:chgData name="Rune Blix Hagen" userId="a67f6c6e-9f44-48ef-a38a-5f8c04b5f651" providerId="ADAL" clId="{5D2DC368-0CBF-43F9-B870-827825671538}" dt="2024-11-04T10:43:45.939" v="259" actId="47"/>
        <pc:sldMasterMkLst>
          <pc:docMk/>
          <pc:sldMasterMk cId="1911808818" sldId="2147483698"/>
        </pc:sldMasterMkLst>
        <pc:sldLayoutChg chg="del">
          <pc:chgData name="Rune Blix Hagen" userId="a67f6c6e-9f44-48ef-a38a-5f8c04b5f651" providerId="ADAL" clId="{5D2DC368-0CBF-43F9-B870-827825671538}" dt="2024-11-04T10:43:45.939" v="259" actId="47"/>
          <pc:sldLayoutMkLst>
            <pc:docMk/>
            <pc:sldMasterMk cId="1911808818" sldId="2147483698"/>
            <pc:sldLayoutMk cId="3420012741" sldId="2147483699"/>
          </pc:sldLayoutMkLst>
        </pc:sldLayoutChg>
        <pc:sldLayoutChg chg="del">
          <pc:chgData name="Rune Blix Hagen" userId="a67f6c6e-9f44-48ef-a38a-5f8c04b5f651" providerId="ADAL" clId="{5D2DC368-0CBF-43F9-B870-827825671538}" dt="2024-11-04T10:43:45.939" v="259" actId="47"/>
          <pc:sldLayoutMkLst>
            <pc:docMk/>
            <pc:sldMasterMk cId="1911808818" sldId="2147483698"/>
            <pc:sldLayoutMk cId="409796613" sldId="2147483700"/>
          </pc:sldLayoutMkLst>
        </pc:sldLayoutChg>
        <pc:sldLayoutChg chg="del">
          <pc:chgData name="Rune Blix Hagen" userId="a67f6c6e-9f44-48ef-a38a-5f8c04b5f651" providerId="ADAL" clId="{5D2DC368-0CBF-43F9-B870-827825671538}" dt="2024-11-04T10:43:45.939" v="259" actId="47"/>
          <pc:sldLayoutMkLst>
            <pc:docMk/>
            <pc:sldMasterMk cId="1911808818" sldId="2147483698"/>
            <pc:sldLayoutMk cId="225405026" sldId="2147483701"/>
          </pc:sldLayoutMkLst>
        </pc:sldLayoutChg>
        <pc:sldLayoutChg chg="del">
          <pc:chgData name="Rune Blix Hagen" userId="a67f6c6e-9f44-48ef-a38a-5f8c04b5f651" providerId="ADAL" clId="{5D2DC368-0CBF-43F9-B870-827825671538}" dt="2024-11-04T10:43:45.939" v="259" actId="47"/>
          <pc:sldLayoutMkLst>
            <pc:docMk/>
            <pc:sldMasterMk cId="1911808818" sldId="2147483698"/>
            <pc:sldLayoutMk cId="4270126416" sldId="2147483702"/>
          </pc:sldLayoutMkLst>
        </pc:sldLayoutChg>
        <pc:sldLayoutChg chg="del">
          <pc:chgData name="Rune Blix Hagen" userId="a67f6c6e-9f44-48ef-a38a-5f8c04b5f651" providerId="ADAL" clId="{5D2DC368-0CBF-43F9-B870-827825671538}" dt="2024-11-04T10:43:45.939" v="259" actId="47"/>
          <pc:sldLayoutMkLst>
            <pc:docMk/>
            <pc:sldMasterMk cId="1911808818" sldId="2147483698"/>
            <pc:sldLayoutMk cId="1532080867" sldId="2147483703"/>
          </pc:sldLayoutMkLst>
        </pc:sldLayoutChg>
        <pc:sldLayoutChg chg="del">
          <pc:chgData name="Rune Blix Hagen" userId="a67f6c6e-9f44-48ef-a38a-5f8c04b5f651" providerId="ADAL" clId="{5D2DC368-0CBF-43F9-B870-827825671538}" dt="2024-11-04T10:43:45.939" v="259" actId="47"/>
          <pc:sldLayoutMkLst>
            <pc:docMk/>
            <pc:sldMasterMk cId="1911808818" sldId="2147483698"/>
            <pc:sldLayoutMk cId="2529179174" sldId="214748370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2" y="0"/>
            <a:ext cx="2949099" cy="497205"/>
          </a:xfrm>
          <a:prstGeom prst="rect">
            <a:avLst/>
          </a:prstGeom>
        </p:spPr>
        <p:txBody>
          <a:bodyPr vert="horz" lIns="91420" tIns="45710" rIns="91420" bIns="45710" rtlCol="0"/>
          <a:lstStyle>
            <a:lvl1pPr algn="l">
              <a:defRPr sz="1200"/>
            </a:lvl1pPr>
          </a:lstStyle>
          <a:p>
            <a:endParaRPr lang="nb-NO"/>
          </a:p>
        </p:txBody>
      </p:sp>
      <p:sp>
        <p:nvSpPr>
          <p:cNvPr id="3" name="Plassholder for dato 2"/>
          <p:cNvSpPr>
            <a:spLocks noGrp="1"/>
          </p:cNvSpPr>
          <p:nvPr>
            <p:ph type="dt" idx="1"/>
          </p:nvPr>
        </p:nvSpPr>
        <p:spPr>
          <a:xfrm>
            <a:off x="3854941" y="0"/>
            <a:ext cx="2949099" cy="497205"/>
          </a:xfrm>
          <a:prstGeom prst="rect">
            <a:avLst/>
          </a:prstGeom>
        </p:spPr>
        <p:txBody>
          <a:bodyPr vert="horz" lIns="91420" tIns="45710" rIns="91420" bIns="45710" rtlCol="0"/>
          <a:lstStyle>
            <a:lvl1pPr algn="r">
              <a:defRPr sz="1200"/>
            </a:lvl1pPr>
          </a:lstStyle>
          <a:p>
            <a:fld id="{4F40C020-9673-4BF8-BC75-D87E200EAFAD}" type="datetimeFigureOut">
              <a:rPr lang="nb-NO" smtClean="0"/>
              <a:t>19.11.2024</a:t>
            </a:fld>
            <a:endParaRPr lang="nb-NO"/>
          </a:p>
        </p:txBody>
      </p:sp>
      <p:sp>
        <p:nvSpPr>
          <p:cNvPr id="4" name="Plassholder for lysbilde 3"/>
          <p:cNvSpPr>
            <a:spLocks noGrp="1" noRot="1" noChangeAspect="1"/>
          </p:cNvSpPr>
          <p:nvPr>
            <p:ph type="sldImg" idx="2"/>
          </p:nvPr>
        </p:nvSpPr>
        <p:spPr>
          <a:xfrm>
            <a:off x="917575" y="746125"/>
            <a:ext cx="4972050" cy="3729038"/>
          </a:xfrm>
          <a:prstGeom prst="rect">
            <a:avLst/>
          </a:prstGeom>
          <a:noFill/>
          <a:ln w="12700">
            <a:solidFill>
              <a:prstClr val="black"/>
            </a:solidFill>
          </a:ln>
        </p:spPr>
        <p:txBody>
          <a:bodyPr vert="horz" lIns="91420" tIns="45710" rIns="91420" bIns="45710" rtlCol="0" anchor="ctr"/>
          <a:lstStyle/>
          <a:p>
            <a:endParaRPr lang="nb-NO"/>
          </a:p>
        </p:txBody>
      </p:sp>
      <p:sp>
        <p:nvSpPr>
          <p:cNvPr id="5" name="Plassholder for notater 4"/>
          <p:cNvSpPr>
            <a:spLocks noGrp="1"/>
          </p:cNvSpPr>
          <p:nvPr>
            <p:ph type="body" sz="quarter" idx="3"/>
          </p:nvPr>
        </p:nvSpPr>
        <p:spPr>
          <a:xfrm>
            <a:off x="680562" y="4723450"/>
            <a:ext cx="5444490" cy="4474845"/>
          </a:xfrm>
          <a:prstGeom prst="rect">
            <a:avLst/>
          </a:prstGeom>
        </p:spPr>
        <p:txBody>
          <a:bodyPr vert="horz" lIns="91420" tIns="45710" rIns="91420" bIns="45710" rtlCol="0"/>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6" name="Plassholder for bunntekst 5"/>
          <p:cNvSpPr>
            <a:spLocks noGrp="1"/>
          </p:cNvSpPr>
          <p:nvPr>
            <p:ph type="ftr" sz="quarter" idx="4"/>
          </p:nvPr>
        </p:nvSpPr>
        <p:spPr>
          <a:xfrm>
            <a:off x="2" y="9445169"/>
            <a:ext cx="2949099" cy="497205"/>
          </a:xfrm>
          <a:prstGeom prst="rect">
            <a:avLst/>
          </a:prstGeom>
        </p:spPr>
        <p:txBody>
          <a:bodyPr vert="horz" lIns="91420" tIns="45710" rIns="91420" bIns="4571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4941" y="9445169"/>
            <a:ext cx="2949099" cy="497205"/>
          </a:xfrm>
          <a:prstGeom prst="rect">
            <a:avLst/>
          </a:prstGeom>
        </p:spPr>
        <p:txBody>
          <a:bodyPr vert="horz" lIns="91420" tIns="45710" rIns="91420" bIns="45710" rtlCol="0" anchor="b"/>
          <a:lstStyle>
            <a:lvl1pPr algn="r">
              <a:defRPr sz="1200"/>
            </a:lvl1pPr>
          </a:lstStyle>
          <a:p>
            <a:fld id="{7DD4324A-C1C3-4CAF-9915-7989D8618BEB}" type="slidenum">
              <a:rPr lang="nb-NO" smtClean="0"/>
              <a:t>‹#›</a:t>
            </a:fld>
            <a:endParaRPr lang="nb-NO"/>
          </a:p>
        </p:txBody>
      </p:sp>
    </p:spTree>
    <p:extLst>
      <p:ext uri="{BB962C8B-B14F-4D97-AF65-F5344CB8AC3E}">
        <p14:creationId xmlns:p14="http://schemas.microsoft.com/office/powerpoint/2010/main" val="2730602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baseline="0"/>
              <a:t>Historiker Rune Blix Hagen, førsteamanuensis emeritus ved Universitetet i Tromsø – Norges arktiske universitet, har vært opptatt av hekseprosessene i Nord-Norge, og har skrevet flere bøker og en rekke artikler om emnet.</a:t>
            </a:r>
          </a:p>
          <a:p>
            <a:endParaRPr lang="nb-NO" baseline="0"/>
          </a:p>
          <a:p>
            <a:endParaRPr lang="nb-NO" baseline="0"/>
          </a:p>
          <a:p>
            <a:endParaRPr lang="nb-NO" baseline="0"/>
          </a:p>
        </p:txBody>
      </p:sp>
      <p:sp>
        <p:nvSpPr>
          <p:cNvPr id="4" name="Plassholder for lysbildenummer 3"/>
          <p:cNvSpPr>
            <a:spLocks noGrp="1"/>
          </p:cNvSpPr>
          <p:nvPr>
            <p:ph type="sldNum" sz="quarter" idx="10"/>
          </p:nvPr>
        </p:nvSpPr>
        <p:spPr/>
        <p:txBody>
          <a:bodyPr/>
          <a:lstStyle/>
          <a:p>
            <a:fld id="{7DD4324A-C1C3-4CAF-9915-7989D8618BEB}" type="slidenum">
              <a:rPr lang="nb-NO" smtClean="0"/>
              <a:t>1</a:t>
            </a:fld>
            <a:endParaRPr lang="nb-NO"/>
          </a:p>
        </p:txBody>
      </p:sp>
    </p:spTree>
    <p:extLst>
      <p:ext uri="{BB962C8B-B14F-4D97-AF65-F5344CB8AC3E}">
        <p14:creationId xmlns:p14="http://schemas.microsoft.com/office/powerpoint/2010/main" val="2320069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Ved slike angrep brøt de opp dører og lemmer og tok seg inn i </a:t>
            </a:r>
            <a:r>
              <a:rPr lang="nb-NO" dirty="0" err="1"/>
              <a:t>ølkjellerne</a:t>
            </a:r>
            <a:r>
              <a:rPr lang="nb-NO" dirty="0"/>
              <a:t> til godt folk. Under jubel og støy kunne de drikke flere tønner med julebrygg og mjød, skriver Olaus Magnus, og viser til at denne form for uhyggelig julevisitt var svært utbredt. </a:t>
            </a:r>
          </a:p>
          <a:p>
            <a:r>
              <a:rPr lang="nb-NO" dirty="0"/>
              <a:t>	</a:t>
            </a:r>
          </a:p>
          <a:p>
            <a:r>
              <a:rPr lang="nb-NO" dirty="0"/>
              <a:t>Dermed har vi omsider fått forklaringen på hvorfor det minker så fort på juleølet i kjelleren. Det er ikke egen øltørst, men skarer av varulver og trollfolk som har skylda!  Skjønte vi ikke det måtte være noe slikt! </a:t>
            </a:r>
          </a:p>
          <a:p>
            <a:r>
              <a:rPr lang="nb-NO" dirty="0"/>
              <a:t>Og dersom du synes ølet har forandret smak, blitt både utvannet og stygt, finnes det forklaring på det også. Folketroen vil nemlig ha det til at menneskene i ulveskikkelser fyller vann eller urin på de tomme </a:t>
            </a:r>
            <a:r>
              <a:rPr lang="nb-NO" dirty="0" err="1"/>
              <a:t>øltønnene</a:t>
            </a:r>
            <a:r>
              <a:rPr lang="nb-NO" dirty="0"/>
              <a:t>. Heksene var dessuten eksperter på å ødelegge julebrygget ved å forhindre gjæringsprosessen. </a:t>
            </a:r>
          </a:p>
          <a:p>
            <a:endParaRPr lang="nb-NO" dirty="0"/>
          </a:p>
        </p:txBody>
      </p:sp>
      <p:sp>
        <p:nvSpPr>
          <p:cNvPr id="4" name="Plassholder for lysbildenummer 3"/>
          <p:cNvSpPr>
            <a:spLocks noGrp="1"/>
          </p:cNvSpPr>
          <p:nvPr>
            <p:ph type="sldNum" sz="quarter" idx="5"/>
          </p:nvPr>
        </p:nvSpPr>
        <p:spPr/>
        <p:txBody>
          <a:bodyPr/>
          <a:lstStyle/>
          <a:p>
            <a:fld id="{7DD4324A-C1C3-4CAF-9915-7989D8618BEB}" type="slidenum">
              <a:rPr lang="nb-NO" smtClean="0"/>
              <a:t>10</a:t>
            </a:fld>
            <a:endParaRPr lang="nb-NO"/>
          </a:p>
        </p:txBody>
      </p:sp>
    </p:spTree>
    <p:extLst>
      <p:ext uri="{BB962C8B-B14F-4D97-AF65-F5344CB8AC3E}">
        <p14:creationId xmlns:p14="http://schemas.microsoft.com/office/powerpoint/2010/main" val="1661798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Lyderhorn som kjent fjell for hekser og heksesabbat i Norge</a:t>
            </a:r>
          </a:p>
          <a:p>
            <a:r>
              <a:rPr lang="nb-NO" dirty="0"/>
              <a:t>Elina, tjenestejente gjennom 20 år i husholdet til Anne, vitnet i saken og sa at Anne tre julenetter på rad brukte henne som flygende hest for å komme seg opp på Lyderhorn. Heksene, samlet til juleselskap på Lyderhorn, gikk med planer om å senke alle skip som lå på vågen.. Forslag om å stikke hele Bergen i flammer samt sende en stor flodbølge mot byen var også blant djevelskapen trollkvinnene pønsket på. </a:t>
            </a:r>
          </a:p>
          <a:p>
            <a:endParaRPr lang="nb-NO" dirty="0"/>
          </a:p>
          <a:p>
            <a:r>
              <a:rPr lang="nb-NO" dirty="0"/>
              <a:t>Midt på julenatta grep imidlertid en himmelsk hvit engel inn og hindret heksene i å sette sitt grufulle prosjekt ut i livet. Under trolldomsprosessen antydet Anne Pedersdatter at Elinas selsomme fortelling var utslag av feberfantasier. Men det hjalp lite. Retten tok konspirasjonsplanene mot Bergen by på alvor og sendte Anne til bålet. Hun ble brent på Nordnes i april 1590.</a:t>
            </a:r>
          </a:p>
          <a:p>
            <a:endParaRPr lang="nb-NO" dirty="0"/>
          </a:p>
          <a:p>
            <a:endParaRPr lang="nb-NO" dirty="0"/>
          </a:p>
        </p:txBody>
      </p:sp>
      <p:sp>
        <p:nvSpPr>
          <p:cNvPr id="4" name="Plassholder for lysbildenummer 3"/>
          <p:cNvSpPr>
            <a:spLocks noGrp="1"/>
          </p:cNvSpPr>
          <p:nvPr>
            <p:ph type="sldNum" sz="quarter" idx="5"/>
          </p:nvPr>
        </p:nvSpPr>
        <p:spPr/>
        <p:txBody>
          <a:bodyPr/>
          <a:lstStyle/>
          <a:p>
            <a:fld id="{7DD4324A-C1C3-4CAF-9915-7989D8618BEB}" type="slidenum">
              <a:rPr lang="nb-NO" smtClean="0"/>
              <a:t>11</a:t>
            </a:fld>
            <a:endParaRPr lang="nb-NO"/>
          </a:p>
        </p:txBody>
      </p:sp>
    </p:spTree>
    <p:extLst>
      <p:ext uri="{BB962C8B-B14F-4D97-AF65-F5344CB8AC3E}">
        <p14:creationId xmlns:p14="http://schemas.microsoft.com/office/powerpoint/2010/main" val="2944274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Grålysningen</a:t>
            </a:r>
          </a:p>
        </p:txBody>
      </p:sp>
      <p:sp>
        <p:nvSpPr>
          <p:cNvPr id="4" name="Plassholder for lysbildenummer 3"/>
          <p:cNvSpPr>
            <a:spLocks noGrp="1"/>
          </p:cNvSpPr>
          <p:nvPr>
            <p:ph type="sldNum" sz="quarter" idx="5"/>
          </p:nvPr>
        </p:nvSpPr>
        <p:spPr/>
        <p:txBody>
          <a:bodyPr/>
          <a:lstStyle/>
          <a:p>
            <a:fld id="{7DD4324A-C1C3-4CAF-9915-7989D8618BEB}" type="slidenum">
              <a:rPr lang="nb-NO" smtClean="0"/>
              <a:t>13</a:t>
            </a:fld>
            <a:endParaRPr lang="nb-NO"/>
          </a:p>
        </p:txBody>
      </p:sp>
    </p:spTree>
    <p:extLst>
      <p:ext uri="{BB962C8B-B14F-4D97-AF65-F5344CB8AC3E}">
        <p14:creationId xmlns:p14="http://schemas.microsoft.com/office/powerpoint/2010/main" val="998466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Kort om vannprøven</a:t>
            </a:r>
          </a:p>
        </p:txBody>
      </p:sp>
      <p:sp>
        <p:nvSpPr>
          <p:cNvPr id="4" name="Plassholder for lysbildenummer 3"/>
          <p:cNvSpPr>
            <a:spLocks noGrp="1"/>
          </p:cNvSpPr>
          <p:nvPr>
            <p:ph type="sldNum" sz="quarter" idx="5"/>
          </p:nvPr>
        </p:nvSpPr>
        <p:spPr/>
        <p:txBody>
          <a:bodyPr/>
          <a:lstStyle/>
          <a:p>
            <a:fld id="{7DD4324A-C1C3-4CAF-9915-7989D8618BEB}" type="slidenum">
              <a:rPr lang="nb-NO" smtClean="0"/>
              <a:t>14</a:t>
            </a:fld>
            <a:endParaRPr lang="nb-NO"/>
          </a:p>
        </p:txBody>
      </p:sp>
    </p:spTree>
    <p:extLst>
      <p:ext uri="{BB962C8B-B14F-4D97-AF65-F5344CB8AC3E}">
        <p14:creationId xmlns:p14="http://schemas.microsoft.com/office/powerpoint/2010/main" val="35893232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Plassholder for lysbilde 1"/>
          <p:cNvSpPr>
            <a:spLocks noGrp="1" noRot="1" noChangeAspect="1" noTextEdit="1"/>
          </p:cNvSpPr>
          <p:nvPr>
            <p:ph type="sldImg"/>
          </p:nvPr>
        </p:nvSpPr>
        <p:spPr>
          <a:ln/>
        </p:spPr>
      </p:sp>
      <p:sp>
        <p:nvSpPr>
          <p:cNvPr id="66563" name="Plassholder for nota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b-NO" altLang="nb-NO" dirty="0">
                <a:latin typeface="Arial" panose="020B0604020202020204" pitchFamily="34" charset="0"/>
              </a:rPr>
              <a:t>Værmagi – Værheks – Særtrekk ved den mange</a:t>
            </a:r>
            <a:r>
              <a:rPr lang="nb-NO" altLang="nb-NO" baseline="0" dirty="0">
                <a:latin typeface="Arial" panose="020B0604020202020204" pitchFamily="34" charset="0"/>
              </a:rPr>
              <a:t> norske</a:t>
            </a:r>
            <a:r>
              <a:rPr lang="nb-NO" altLang="nb-NO" dirty="0">
                <a:latin typeface="Arial" panose="020B0604020202020204" pitchFamily="34" charset="0"/>
              </a:rPr>
              <a:t> hekser,</a:t>
            </a:r>
            <a:r>
              <a:rPr lang="nb-NO" altLang="nb-NO" baseline="0" dirty="0">
                <a:latin typeface="Arial" panose="020B0604020202020204" pitchFamily="34" charset="0"/>
              </a:rPr>
              <a:t> særlig fra kystområdene</a:t>
            </a:r>
            <a:r>
              <a:rPr lang="nb-NO" altLang="nb-NO" dirty="0">
                <a:latin typeface="Arial" panose="020B0604020202020204" pitchFamily="34" charset="0"/>
              </a:rPr>
              <a:t> Heksene</a:t>
            </a:r>
            <a:r>
              <a:rPr lang="nb-NO" altLang="nb-NO" baseline="0" dirty="0">
                <a:latin typeface="Arial" panose="020B0604020202020204" pitchFamily="34" charset="0"/>
              </a:rPr>
              <a:t> fra Finnmark var utpregede værhekser.</a:t>
            </a:r>
            <a:r>
              <a:rPr lang="nb-NO" altLang="nb-NO" dirty="0">
                <a:latin typeface="Arial" panose="020B0604020202020204" pitchFamily="34" charset="0"/>
              </a:rPr>
              <a:t> Organisert form for kriminalitet – hemmelig,</a:t>
            </a:r>
            <a:r>
              <a:rPr lang="nb-NO" altLang="nb-NO" baseline="0" dirty="0">
                <a:latin typeface="Arial" panose="020B0604020202020204" pitchFamily="34" charset="0"/>
              </a:rPr>
              <a:t> skjult kriminalitet.</a:t>
            </a:r>
            <a:r>
              <a:rPr lang="nb-NO" altLang="nb-NO" dirty="0">
                <a:latin typeface="Arial" panose="020B0604020202020204" pitchFamily="34" charset="0"/>
              </a:rPr>
              <a:t> </a:t>
            </a:r>
          </a:p>
          <a:p>
            <a:r>
              <a:rPr lang="nb-NO" altLang="nb-NO" dirty="0">
                <a:latin typeface="Arial" panose="020B0604020202020204" pitchFamily="34" charset="0"/>
              </a:rPr>
              <a:t>Værhekser «Vind i Fandens navn». Skademagi knyttet til havari, skipsforlis og drukningsdød.</a:t>
            </a:r>
          </a:p>
          <a:p>
            <a:endParaRPr lang="nb-NO" altLang="nb-NO" dirty="0">
              <a:latin typeface="Arial" panose="020B0604020202020204" pitchFamily="34" charset="0"/>
            </a:endParaRPr>
          </a:p>
          <a:p>
            <a:r>
              <a:rPr lang="nb-NO" altLang="nb-NO" dirty="0">
                <a:latin typeface="Arial" panose="020B0604020202020204" pitchFamily="34" charset="0"/>
              </a:rPr>
              <a:t>Kollektiv, organisert form for kriminalitet, hemmelige selskaper. </a:t>
            </a:r>
          </a:p>
          <a:p>
            <a:endParaRPr lang="nb-NO" altLang="nb-NO" dirty="0">
              <a:latin typeface="Arial" panose="020B0604020202020204" pitchFamily="34" charset="0"/>
            </a:endParaRPr>
          </a:p>
          <a:p>
            <a:r>
              <a:rPr lang="nb-NO" altLang="nb-NO" dirty="0">
                <a:latin typeface="Arial" panose="020B0604020202020204" pitchFamily="34" charset="0"/>
              </a:rPr>
              <a:t>Tegning fra finsk folklore - Kalevala </a:t>
            </a:r>
          </a:p>
          <a:p>
            <a:endParaRPr lang="nb-NO" altLang="nb-NO" dirty="0">
              <a:latin typeface="Arial" panose="020B0604020202020204" pitchFamily="34" charset="0"/>
            </a:endParaRPr>
          </a:p>
        </p:txBody>
      </p:sp>
      <p:sp>
        <p:nvSpPr>
          <p:cNvPr id="66564" name="Plassholder for dato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4943" indent="-286516">
              <a:defRPr>
                <a:solidFill>
                  <a:schemeClr val="tx1"/>
                </a:solidFill>
                <a:latin typeface="Arial" panose="020B0604020202020204" pitchFamily="34" charset="0"/>
              </a:defRPr>
            </a:lvl2pPr>
            <a:lvl3pPr marL="1146065" indent="-229213">
              <a:defRPr>
                <a:solidFill>
                  <a:schemeClr val="tx1"/>
                </a:solidFill>
                <a:latin typeface="Arial" panose="020B0604020202020204" pitchFamily="34" charset="0"/>
              </a:defRPr>
            </a:lvl3pPr>
            <a:lvl4pPr marL="1604492" indent="-229213">
              <a:defRPr>
                <a:solidFill>
                  <a:schemeClr val="tx1"/>
                </a:solidFill>
                <a:latin typeface="Arial" panose="020B0604020202020204" pitchFamily="34" charset="0"/>
              </a:defRPr>
            </a:lvl4pPr>
            <a:lvl5pPr marL="2062918" indent="-229213">
              <a:defRPr>
                <a:solidFill>
                  <a:schemeClr val="tx1"/>
                </a:solidFill>
                <a:latin typeface="Arial" panose="020B0604020202020204" pitchFamily="34" charset="0"/>
              </a:defRPr>
            </a:lvl5pPr>
            <a:lvl6pPr marL="2521344" indent="-229213" eaLnBrk="0" fontAlgn="base" hangingPunct="0">
              <a:spcBef>
                <a:spcPct val="0"/>
              </a:spcBef>
              <a:spcAft>
                <a:spcPct val="0"/>
              </a:spcAft>
              <a:defRPr>
                <a:solidFill>
                  <a:schemeClr val="tx1"/>
                </a:solidFill>
                <a:latin typeface="Arial" panose="020B0604020202020204" pitchFamily="34" charset="0"/>
              </a:defRPr>
            </a:lvl6pPr>
            <a:lvl7pPr marL="2979770" indent="-229213" eaLnBrk="0" fontAlgn="base" hangingPunct="0">
              <a:spcBef>
                <a:spcPct val="0"/>
              </a:spcBef>
              <a:spcAft>
                <a:spcPct val="0"/>
              </a:spcAft>
              <a:defRPr>
                <a:solidFill>
                  <a:schemeClr val="tx1"/>
                </a:solidFill>
                <a:latin typeface="Arial" panose="020B0604020202020204" pitchFamily="34" charset="0"/>
              </a:defRPr>
            </a:lvl7pPr>
            <a:lvl8pPr marL="3438196" indent="-229213" eaLnBrk="0" fontAlgn="base" hangingPunct="0">
              <a:spcBef>
                <a:spcPct val="0"/>
              </a:spcBef>
              <a:spcAft>
                <a:spcPct val="0"/>
              </a:spcAft>
              <a:defRPr>
                <a:solidFill>
                  <a:schemeClr val="tx1"/>
                </a:solidFill>
                <a:latin typeface="Arial" panose="020B0604020202020204" pitchFamily="34" charset="0"/>
              </a:defRPr>
            </a:lvl8pPr>
            <a:lvl9pPr marL="3896624" indent="-229213" eaLnBrk="0" fontAlgn="base" hangingPunct="0">
              <a:spcBef>
                <a:spcPct val="0"/>
              </a:spcBef>
              <a:spcAft>
                <a:spcPct val="0"/>
              </a:spcAft>
              <a:defRPr>
                <a:solidFill>
                  <a:schemeClr val="tx1"/>
                </a:solidFill>
                <a:latin typeface="Arial" panose="020B0604020202020204" pitchFamily="34" charset="0"/>
              </a:defRPr>
            </a:lvl9pPr>
          </a:lstStyle>
          <a:p>
            <a:fld id="{0154C9BF-9AAC-4956-9860-7F3F682120DC}" type="datetime1">
              <a:rPr lang="en-US" altLang="nb-NO" smtClean="0"/>
              <a:pPr/>
              <a:t>11/19/2024</a:t>
            </a:fld>
            <a:endParaRPr lang="en-US" altLang="nb-NO"/>
          </a:p>
        </p:txBody>
      </p:sp>
      <p:sp>
        <p:nvSpPr>
          <p:cNvPr id="66565" name="Plassholder for lysbildenumm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4943" indent="-286516">
              <a:defRPr>
                <a:solidFill>
                  <a:schemeClr val="tx1"/>
                </a:solidFill>
                <a:latin typeface="Arial" panose="020B0604020202020204" pitchFamily="34" charset="0"/>
              </a:defRPr>
            </a:lvl2pPr>
            <a:lvl3pPr marL="1146065" indent="-229213">
              <a:defRPr>
                <a:solidFill>
                  <a:schemeClr val="tx1"/>
                </a:solidFill>
                <a:latin typeface="Arial" panose="020B0604020202020204" pitchFamily="34" charset="0"/>
              </a:defRPr>
            </a:lvl3pPr>
            <a:lvl4pPr marL="1604492" indent="-229213">
              <a:defRPr>
                <a:solidFill>
                  <a:schemeClr val="tx1"/>
                </a:solidFill>
                <a:latin typeface="Arial" panose="020B0604020202020204" pitchFamily="34" charset="0"/>
              </a:defRPr>
            </a:lvl4pPr>
            <a:lvl5pPr marL="2062918" indent="-229213">
              <a:defRPr>
                <a:solidFill>
                  <a:schemeClr val="tx1"/>
                </a:solidFill>
                <a:latin typeface="Arial" panose="020B0604020202020204" pitchFamily="34" charset="0"/>
              </a:defRPr>
            </a:lvl5pPr>
            <a:lvl6pPr marL="2521344" indent="-229213" eaLnBrk="0" fontAlgn="base" hangingPunct="0">
              <a:spcBef>
                <a:spcPct val="0"/>
              </a:spcBef>
              <a:spcAft>
                <a:spcPct val="0"/>
              </a:spcAft>
              <a:defRPr>
                <a:solidFill>
                  <a:schemeClr val="tx1"/>
                </a:solidFill>
                <a:latin typeface="Arial" panose="020B0604020202020204" pitchFamily="34" charset="0"/>
              </a:defRPr>
            </a:lvl6pPr>
            <a:lvl7pPr marL="2979770" indent="-229213" eaLnBrk="0" fontAlgn="base" hangingPunct="0">
              <a:spcBef>
                <a:spcPct val="0"/>
              </a:spcBef>
              <a:spcAft>
                <a:spcPct val="0"/>
              </a:spcAft>
              <a:defRPr>
                <a:solidFill>
                  <a:schemeClr val="tx1"/>
                </a:solidFill>
                <a:latin typeface="Arial" panose="020B0604020202020204" pitchFamily="34" charset="0"/>
              </a:defRPr>
            </a:lvl7pPr>
            <a:lvl8pPr marL="3438196" indent="-229213" eaLnBrk="0" fontAlgn="base" hangingPunct="0">
              <a:spcBef>
                <a:spcPct val="0"/>
              </a:spcBef>
              <a:spcAft>
                <a:spcPct val="0"/>
              </a:spcAft>
              <a:defRPr>
                <a:solidFill>
                  <a:schemeClr val="tx1"/>
                </a:solidFill>
                <a:latin typeface="Arial" panose="020B0604020202020204" pitchFamily="34" charset="0"/>
              </a:defRPr>
            </a:lvl8pPr>
            <a:lvl9pPr marL="3896624" indent="-229213" eaLnBrk="0" fontAlgn="base" hangingPunct="0">
              <a:spcBef>
                <a:spcPct val="0"/>
              </a:spcBef>
              <a:spcAft>
                <a:spcPct val="0"/>
              </a:spcAft>
              <a:defRPr>
                <a:solidFill>
                  <a:schemeClr val="tx1"/>
                </a:solidFill>
                <a:latin typeface="Arial" panose="020B0604020202020204" pitchFamily="34" charset="0"/>
              </a:defRPr>
            </a:lvl9pPr>
          </a:lstStyle>
          <a:p>
            <a:fld id="{8D5EEC87-F289-429D-A987-4E1CC322E4DA}" type="slidenum">
              <a:rPr lang="nb-NO" altLang="nb-NO" smtClean="0"/>
              <a:pPr/>
              <a:t>15</a:t>
            </a:fld>
            <a:endParaRPr lang="nb-NO" altLang="nb-NO"/>
          </a:p>
        </p:txBody>
      </p:sp>
    </p:spTree>
    <p:extLst>
      <p:ext uri="{BB962C8B-B14F-4D97-AF65-F5344CB8AC3E}">
        <p14:creationId xmlns:p14="http://schemas.microsoft.com/office/powerpoint/2010/main" val="8926290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Rettforhør fredag 29. januar 1621, i Vardø</a:t>
            </a:r>
          </a:p>
          <a:p>
            <a:r>
              <a:rPr lang="nb-NO" dirty="0"/>
              <a:t>Fra fortellingene til noen av de ti kvinnene som etterjulsvinteren 1621 fikk avsagt dødsdom. </a:t>
            </a:r>
          </a:p>
        </p:txBody>
      </p:sp>
      <p:sp>
        <p:nvSpPr>
          <p:cNvPr id="4" name="Plassholder for lysbildenummer 3"/>
          <p:cNvSpPr>
            <a:spLocks noGrp="1"/>
          </p:cNvSpPr>
          <p:nvPr>
            <p:ph type="sldNum" sz="quarter" idx="5"/>
          </p:nvPr>
        </p:nvSpPr>
        <p:spPr/>
        <p:txBody>
          <a:bodyPr/>
          <a:lstStyle/>
          <a:p>
            <a:fld id="{7DD4324A-C1C3-4CAF-9915-7989D8618BEB}" type="slidenum">
              <a:rPr lang="nb-NO" smtClean="0"/>
              <a:t>16</a:t>
            </a:fld>
            <a:endParaRPr lang="nb-NO"/>
          </a:p>
        </p:txBody>
      </p:sp>
    </p:spTree>
    <p:extLst>
      <p:ext uri="{BB962C8B-B14F-4D97-AF65-F5344CB8AC3E}">
        <p14:creationId xmlns:p14="http://schemas.microsoft.com/office/powerpoint/2010/main" val="1682384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Omskapt til ravner, hunder og katter fløy de så med turbofart til Lyderhorn. På fjelltoppen feiret de heksesabbat med dans og drikke. Etter julefesten dro hver og en like hurtig tilbake til sine hjemplasser i Finnmark, foruten Kirsti som fløy ned til sentrum av Bergen by. Etter oppholdet i Bergen dro hun seinere med ei jekt den lange sjøreisen hjem til Kiberg.</a:t>
            </a:r>
          </a:p>
          <a:p>
            <a:endParaRPr lang="nb-NO" dirty="0"/>
          </a:p>
        </p:txBody>
      </p:sp>
      <p:sp>
        <p:nvSpPr>
          <p:cNvPr id="4" name="Plassholder for lysbildenummer 3"/>
          <p:cNvSpPr>
            <a:spLocks noGrp="1"/>
          </p:cNvSpPr>
          <p:nvPr>
            <p:ph type="sldNum" sz="quarter" idx="5"/>
          </p:nvPr>
        </p:nvSpPr>
        <p:spPr/>
        <p:txBody>
          <a:bodyPr/>
          <a:lstStyle/>
          <a:p>
            <a:fld id="{7DD4324A-C1C3-4CAF-9915-7989D8618BEB}" type="slidenum">
              <a:rPr lang="nb-NO" smtClean="0"/>
              <a:t>17</a:t>
            </a:fld>
            <a:endParaRPr lang="nb-NO"/>
          </a:p>
        </p:txBody>
      </p:sp>
    </p:spTree>
    <p:extLst>
      <p:ext uri="{BB962C8B-B14F-4D97-AF65-F5344CB8AC3E}">
        <p14:creationId xmlns:p14="http://schemas.microsoft.com/office/powerpoint/2010/main" val="3230181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Enkelte ganger kunne fantasiene om nedgangen til helvete bli ganske konkrete. Etter at det langstrakte fjellet, Domen mellom Kiberg og Vardø, i 1662 ble avslørt som tilholdssted for store heksesammenkomster, lokaliserte man også nedgangen til Satans rike her. Flere av trollkvinnene og et par trollkvinnebarn under 12 år kunne i forbindelse med en rekke hekseprosesser i 1663 fortelle om besøk i helvete. I lange avsnitt i rettsprotokollen leser vi om kvinner og barn som forteller om veien til og oppholdet i den pinende Satans bolig. Mørkets fyrste hadde selv stått for omvisningen med framvisning av stedets beskaffenhet og herligheter. Helvete så ut som en stor svart dal. Langt nede i dalen var det et vann. Vannet kokte når Satan blåste ild ut av ei jernpipe. Ei jente på 12 år fortalte retten at Satan hadde stukket et stykke fleskeskinke ned i vannet, og den var ferdigkokt på et øyeblikk. I vannet lå det kvinner og menn som hylte og skrek som katter. Satan hadde sagt til den lille jenta at hun også skulle brenne i vannet som lønn for sin tjeneste. Djevler og demoner spredte seg utover hele verden fra ei grotte som gikk inn i Domen. Rundt grotteinngangen og like i nærheten var hekseaktiviteten ekstra stor. Herfra utløste polarmenneskene naturkreftene og sendte sin skadetrolldom utover hele Europa. </a:t>
            </a:r>
            <a:r>
              <a:rPr lang="nb-NO" dirty="0" err="1"/>
              <a:t>Nordsending</a:t>
            </a:r>
            <a:r>
              <a:rPr lang="nb-NO" dirty="0"/>
              <a:t> kunne oppleves som heksenes kalde og fordervelige vinder som påførte sykdom på fromme folk. I kjølvannet av de bitende nord- og nordøstlige heksevindene fulgte kuldegysning og revmatisk betennelse. Og bak det hele sto den nordlige Satan med lutter vrede og fiendskap.</a:t>
            </a:r>
          </a:p>
          <a:p>
            <a:endParaRPr lang="nb-NO" dirty="0"/>
          </a:p>
          <a:p>
            <a:r>
              <a:rPr lang="nb-NO" dirty="0"/>
              <a:t>Denne type forestillinger forekom på 15- og 1600-tallet både innenfor reiselitteraturen, i kartografien, blant historieskriverne, i etnografiske kulturbeskrivelser, hos diplomater, i geografiske verk og i demonologien. Utover 1600- og 1700-tallet var fortellinger om heksene fra Lappland et kjært motiv i fiksjonslitteraturen. Uttrykket "The </a:t>
            </a:r>
            <a:r>
              <a:rPr lang="nb-NO" dirty="0" err="1"/>
              <a:t>Lapland</a:t>
            </a:r>
            <a:r>
              <a:rPr lang="nb-NO" dirty="0"/>
              <a:t> </a:t>
            </a:r>
            <a:r>
              <a:rPr lang="nb-NO" dirty="0" err="1"/>
              <a:t>witches</a:t>
            </a:r>
            <a:r>
              <a:rPr lang="nb-NO" dirty="0"/>
              <a:t>" er velkjent hos verdensberømte forfattere som Daniel Defoe, Henry More, John Milton og Jonathan Swift for å nevne noen få.</a:t>
            </a:r>
          </a:p>
        </p:txBody>
      </p:sp>
      <p:sp>
        <p:nvSpPr>
          <p:cNvPr id="4" name="Plassholder for lysbildenummer 3"/>
          <p:cNvSpPr>
            <a:spLocks noGrp="1"/>
          </p:cNvSpPr>
          <p:nvPr>
            <p:ph type="sldNum" sz="quarter" idx="5"/>
          </p:nvPr>
        </p:nvSpPr>
        <p:spPr/>
        <p:txBody>
          <a:bodyPr/>
          <a:lstStyle/>
          <a:p>
            <a:fld id="{7DD4324A-C1C3-4CAF-9915-7989D8618BEB}" type="slidenum">
              <a:rPr lang="nb-NO" smtClean="0"/>
              <a:t>18</a:t>
            </a:fld>
            <a:endParaRPr lang="nb-NO"/>
          </a:p>
        </p:txBody>
      </p:sp>
    </p:spTree>
    <p:extLst>
      <p:ext uri="{BB962C8B-B14F-4D97-AF65-F5344CB8AC3E}">
        <p14:creationId xmlns:p14="http://schemas.microsoft.com/office/powerpoint/2010/main" val="20402644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Hvem var med på den guidede turen til Helvete? Viktig spørsmål for påtalemyndighetene</a:t>
            </a:r>
          </a:p>
        </p:txBody>
      </p:sp>
      <p:sp>
        <p:nvSpPr>
          <p:cNvPr id="4" name="Plassholder for lysbildenummer 3"/>
          <p:cNvSpPr>
            <a:spLocks noGrp="1"/>
          </p:cNvSpPr>
          <p:nvPr>
            <p:ph type="sldNum" sz="quarter" idx="5"/>
          </p:nvPr>
        </p:nvSpPr>
        <p:spPr/>
        <p:txBody>
          <a:bodyPr/>
          <a:lstStyle/>
          <a:p>
            <a:fld id="{7DD4324A-C1C3-4CAF-9915-7989D8618BEB}" type="slidenum">
              <a:rPr lang="nb-NO" smtClean="0"/>
              <a:t>21</a:t>
            </a:fld>
            <a:endParaRPr lang="nb-NO"/>
          </a:p>
        </p:txBody>
      </p:sp>
    </p:spTree>
    <p:extLst>
      <p:ext uri="{BB962C8B-B14F-4D97-AF65-F5344CB8AC3E}">
        <p14:creationId xmlns:p14="http://schemas.microsoft.com/office/powerpoint/2010/main" val="3455198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Domen – fra </a:t>
            </a:r>
            <a:r>
              <a:rPr lang="nb-NO" dirty="0" err="1"/>
              <a:t>Lilienskiold</a:t>
            </a:r>
            <a:endParaRPr lang="nb-NO" dirty="0"/>
          </a:p>
        </p:txBody>
      </p:sp>
      <p:sp>
        <p:nvSpPr>
          <p:cNvPr id="4" name="Plassholder for lysbildenummer 3"/>
          <p:cNvSpPr>
            <a:spLocks noGrp="1"/>
          </p:cNvSpPr>
          <p:nvPr>
            <p:ph type="sldNum" sz="quarter" idx="5"/>
          </p:nvPr>
        </p:nvSpPr>
        <p:spPr/>
        <p:txBody>
          <a:bodyPr/>
          <a:lstStyle/>
          <a:p>
            <a:fld id="{7DD4324A-C1C3-4CAF-9915-7989D8618BEB}" type="slidenum">
              <a:rPr lang="nb-NO" smtClean="0"/>
              <a:t>22</a:t>
            </a:fld>
            <a:endParaRPr lang="nb-NO"/>
          </a:p>
        </p:txBody>
      </p:sp>
    </p:spTree>
    <p:extLst>
      <p:ext uri="{BB962C8B-B14F-4D97-AF65-F5344CB8AC3E}">
        <p14:creationId xmlns:p14="http://schemas.microsoft.com/office/powerpoint/2010/main" val="3990744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latin typeface="Arial"/>
                <a:cs typeface="Arial"/>
              </a:rPr>
              <a:t>«Heksebrenning» Synvis </a:t>
            </a:r>
            <a:r>
              <a:rPr lang="nb-NO" dirty="0" err="1">
                <a:latin typeface="Arial"/>
                <a:cs typeface="Arial"/>
              </a:rPr>
              <a:t>Glinn</a:t>
            </a:r>
            <a:r>
              <a:rPr lang="nb-NO" dirty="0">
                <a:latin typeface="Arial"/>
                <a:cs typeface="Arial"/>
              </a:rPr>
              <a:t> Nordin (avduket på Tromsø museum, høsten 2018). Innkjøpt av Nasjonalgalleriet</a:t>
            </a:r>
            <a:r>
              <a:rPr lang="nb-NO" baseline="0" dirty="0">
                <a:latin typeface="Arial"/>
                <a:cs typeface="Arial"/>
              </a:rPr>
              <a:t> til nyåpningen i Oslo </a:t>
            </a:r>
            <a:r>
              <a:rPr lang="nb-NO" dirty="0">
                <a:latin typeface="Arial"/>
                <a:cs typeface="Arial"/>
              </a:rPr>
              <a:t>høsten 2022.Del av utstillingen ved Kulturbyen Bodø i 2024.</a:t>
            </a:r>
          </a:p>
          <a:p>
            <a:r>
              <a:rPr lang="nb-NO" dirty="0">
                <a:latin typeface="Arial"/>
                <a:cs typeface="Arial"/>
              </a:rPr>
              <a:t>Kort om fenomenet hekseforfølgelse i Europeisk historie</a:t>
            </a:r>
          </a:p>
          <a:p>
            <a:r>
              <a:rPr lang="nb-NO" dirty="0">
                <a:latin typeface="Arial"/>
                <a:cs typeface="Arial"/>
              </a:rPr>
              <a:t>Hva:</a:t>
            </a:r>
          </a:p>
          <a:p>
            <a:r>
              <a:rPr lang="nb-NO" dirty="0">
                <a:latin typeface="Arial"/>
                <a:cs typeface="Arial"/>
              </a:rPr>
              <a:t>Når:</a:t>
            </a:r>
          </a:p>
          <a:p>
            <a:r>
              <a:rPr lang="nb-NO" dirty="0">
                <a:latin typeface="Arial"/>
                <a:cs typeface="Arial"/>
              </a:rPr>
              <a:t>Hvem:</a:t>
            </a:r>
          </a:p>
          <a:p>
            <a:r>
              <a:rPr lang="nb-NO">
                <a:latin typeface="Arial"/>
                <a:cs typeface="Arial"/>
              </a:rPr>
              <a:t>Hvor:</a:t>
            </a:r>
            <a:endParaRPr lang="nb-NO" dirty="0">
              <a:latin typeface="Arial"/>
              <a:cs typeface="Arial"/>
            </a:endParaRPr>
          </a:p>
        </p:txBody>
      </p:sp>
      <p:sp>
        <p:nvSpPr>
          <p:cNvPr id="4" name="Plassholder for lysbildenumm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9E7370A-167D-4C2E-8740-2F3D1EB445B7}" type="slidenum">
              <a:rPr kumimoji="0" lang="nb-NO"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nb-NO"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509666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Julefest i Kiberg</a:t>
            </a:r>
          </a:p>
          <a:p>
            <a:r>
              <a:rPr lang="nb-NO" dirty="0"/>
              <a:t>Ingeborg Iversdatter har sorenskriveren i rettsprotokollen beskrevet som et lite pikebarn, født i Vadsø. I et rettsforhør den 26. januar 1663 fortalte Ingeborg at hun hadde feiret julaften sammen med et annet pikebarn og to voksne kvinner i fiskeværet Kiberg. Omstendighetene rundt sammenkomsten i Kiberg var uvanlig. </a:t>
            </a:r>
          </a:p>
          <a:p>
            <a:endParaRPr lang="nb-NO" dirty="0"/>
          </a:p>
          <a:p>
            <a:r>
              <a:rPr lang="nb-NO" dirty="0"/>
              <a:t>Julaften 1662 satt nemlig Ingeborg og ei eldre kvinne med navn Sølvi Nilsdatter som fanger på Vardøhus slott. På slottet var de begge innelåst og innesperret i det såkalte trollkvinnefengselshullet, en betegnelse som blir brukt i tingboka. Både pikebarnet og Sølvi var mistenkt for trolldom og satt i varetekt i påvente av at sakene deres skulle komme opp for tinget. </a:t>
            </a:r>
          </a:p>
          <a:p>
            <a:endParaRPr lang="nb-NO" dirty="0"/>
          </a:p>
          <a:p>
            <a:r>
              <a:rPr lang="nb-NO" dirty="0"/>
              <a:t>Mens de satt under forvaring, kom de seg allikevel ut av slottet ved å skape seg om til katter. Maskert som smygende katter krøp de under porten. Med demonisk drivkraft førte 'den slemme' trollkvinnen og trollungen av sted gjennom luften til Kiberg. I Kiberg møtte de pikebarnet Maren Olsdatter og Sigri, kona til klokkeren i Vadsø. Med fandens hjelp kom de to fra Vadsø seilende i luften langs </a:t>
            </a:r>
            <a:r>
              <a:rPr lang="nb-NO" dirty="0" err="1"/>
              <a:t>Varanger-fjorden</a:t>
            </a:r>
            <a:r>
              <a:rPr lang="nb-NO" dirty="0"/>
              <a:t> for å delta i julefesten. </a:t>
            </a:r>
          </a:p>
          <a:p>
            <a:endParaRPr lang="nb-NO" dirty="0"/>
          </a:p>
          <a:p>
            <a:r>
              <a:rPr lang="nb-NO" dirty="0"/>
              <a:t>Som ubudne gjester tok de fire seg inn i kjelleren til værets velstående handelsborger, Anders Pedersen. I skjenkestua til den prominente handelsmannen tappet de juleøl og drakk godt. Den ”slemme Satan” blåste ild ut av et horn og lyste på den måten for dem. Ei av jentene sa at Satan hadde et lys som stakk ut av hans rumpe. </a:t>
            </a:r>
          </a:p>
          <a:p>
            <a:endParaRPr lang="nb-NO" dirty="0"/>
          </a:p>
          <a:p>
            <a:r>
              <a:rPr lang="nb-NO" dirty="0"/>
              <a:t>De to voksne kvinnene, Sølvi og Sigri, begynte å krangle og slo til hverandre. Sølvi drakk så mye sterk øl at selv Satan hadde problemer med å få henne tilbake til Vardøhus slott seinere på julenatta. </a:t>
            </a:r>
          </a:p>
          <a:p>
            <a:endParaRPr lang="nb-NO" dirty="0"/>
          </a:p>
          <a:p>
            <a:r>
              <a:rPr lang="nb-NO" dirty="0"/>
              <a:t>	Presten, Herr Hans Bang, i Vardø, måtte også konstatere at de øltørste heksene hadde vært på ulovlig besøk og forsynte seg av julebrygget i hans kjeller. Gjennom trolldomsprosessene fikk presten omsider forklaring på hvorfor ølet forvant så mistenkelig fort rundt juletider.</a:t>
            </a:r>
          </a:p>
          <a:p>
            <a:endParaRPr lang="nb-NO" dirty="0"/>
          </a:p>
        </p:txBody>
      </p:sp>
      <p:sp>
        <p:nvSpPr>
          <p:cNvPr id="4" name="Plassholder for lysbildenummer 3"/>
          <p:cNvSpPr>
            <a:spLocks noGrp="1"/>
          </p:cNvSpPr>
          <p:nvPr>
            <p:ph type="sldNum" sz="quarter" idx="5"/>
          </p:nvPr>
        </p:nvSpPr>
        <p:spPr/>
        <p:txBody>
          <a:bodyPr/>
          <a:lstStyle/>
          <a:p>
            <a:fld id="{7DD4324A-C1C3-4CAF-9915-7989D8618BEB}" type="slidenum">
              <a:rPr lang="nb-NO" smtClean="0"/>
              <a:t>23</a:t>
            </a:fld>
            <a:endParaRPr lang="nb-NO"/>
          </a:p>
        </p:txBody>
      </p:sp>
    </p:spTree>
    <p:extLst>
      <p:ext uri="{BB962C8B-B14F-4D97-AF65-F5344CB8AC3E}">
        <p14:creationId xmlns:p14="http://schemas.microsoft.com/office/powerpoint/2010/main" val="1057488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Mer om lagmann </a:t>
            </a:r>
            <a:r>
              <a:rPr lang="nb-NO" dirty="0" err="1"/>
              <a:t>Schønnebøl</a:t>
            </a:r>
            <a:endParaRPr lang="nb-NO" dirty="0"/>
          </a:p>
        </p:txBody>
      </p:sp>
      <p:sp>
        <p:nvSpPr>
          <p:cNvPr id="4" name="Plassholder for lysbildenummer 3"/>
          <p:cNvSpPr>
            <a:spLocks noGrp="1"/>
          </p:cNvSpPr>
          <p:nvPr>
            <p:ph type="sldNum" sz="quarter" idx="5"/>
          </p:nvPr>
        </p:nvSpPr>
        <p:spPr/>
        <p:txBody>
          <a:bodyPr/>
          <a:lstStyle/>
          <a:p>
            <a:fld id="{7DD4324A-C1C3-4CAF-9915-7989D8618BEB}" type="slidenum">
              <a:rPr lang="nb-NO" smtClean="0"/>
              <a:t>25</a:t>
            </a:fld>
            <a:endParaRPr lang="nb-NO"/>
          </a:p>
        </p:txBody>
      </p:sp>
    </p:spTree>
    <p:extLst>
      <p:ext uri="{BB962C8B-B14F-4D97-AF65-F5344CB8AC3E}">
        <p14:creationId xmlns:p14="http://schemas.microsoft.com/office/powerpoint/2010/main" val="2532700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Lagstol fra Steigen – utstilt ved Nord Universitet 2014</a:t>
            </a:r>
          </a:p>
          <a:p>
            <a:r>
              <a:rPr lang="nb-NO" dirty="0"/>
              <a:t>1603-1682</a:t>
            </a:r>
          </a:p>
          <a:p>
            <a:r>
              <a:rPr lang="nb-NO" dirty="0"/>
              <a:t>Begravelse i Bodin Kirke 1682</a:t>
            </a:r>
          </a:p>
        </p:txBody>
      </p:sp>
      <p:sp>
        <p:nvSpPr>
          <p:cNvPr id="4" name="Plassholder for lysbildenummer 3"/>
          <p:cNvSpPr>
            <a:spLocks noGrp="1"/>
          </p:cNvSpPr>
          <p:nvPr>
            <p:ph type="sldNum" sz="quarter" idx="5"/>
          </p:nvPr>
        </p:nvSpPr>
        <p:spPr/>
        <p:txBody>
          <a:bodyPr/>
          <a:lstStyle/>
          <a:p>
            <a:fld id="{7DD4324A-C1C3-4CAF-9915-7989D8618BEB}" type="slidenum">
              <a:rPr lang="nb-NO" smtClean="0"/>
              <a:t>26</a:t>
            </a:fld>
            <a:endParaRPr lang="nb-NO"/>
          </a:p>
        </p:txBody>
      </p:sp>
    </p:spTree>
    <p:extLst>
      <p:ext uri="{BB962C8B-B14F-4D97-AF65-F5344CB8AC3E}">
        <p14:creationId xmlns:p14="http://schemas.microsoft.com/office/powerpoint/2010/main" val="3524278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Åpnet i juni</a:t>
            </a:r>
            <a:r>
              <a:rPr lang="nb-NO" baseline="0" dirty="0"/>
              <a:t> 2011</a:t>
            </a:r>
          </a:p>
          <a:p>
            <a:r>
              <a:rPr lang="nb-NO" baseline="0" dirty="0"/>
              <a:t>«Black Spots»</a:t>
            </a:r>
            <a:endParaRPr lang="nb-NO" dirty="0"/>
          </a:p>
        </p:txBody>
      </p:sp>
      <p:sp>
        <p:nvSpPr>
          <p:cNvPr id="4" name="Plassholder for lysbilde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7370A-167D-4C2E-8740-2F3D1EB445B7}" type="slidenum">
              <a:rPr kumimoji="0" lang="nb-N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nb-N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046135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Hollandske handelsmenn ga ikke opp og utrustet en ny ekspedisjon i 1596 hvor </a:t>
            </a:r>
            <a:r>
              <a:rPr lang="nb-NO" dirty="0" err="1"/>
              <a:t>Barentsz</a:t>
            </a:r>
            <a:r>
              <a:rPr lang="nb-NO" dirty="0"/>
              <a:t> var med som los. Det var denne ekspedisjonen som nådde Svalbard i juni samme år.</a:t>
            </a:r>
          </a:p>
          <a:p>
            <a:r>
              <a:rPr lang="nb-NO" dirty="0"/>
              <a:t>Etter å ha vært i land på Svalbard, seilte ekspedisjonen videre til skipet gikk fast i isen øst for Novaja </a:t>
            </a:r>
            <a:r>
              <a:rPr lang="nb-NO" dirty="0" err="1"/>
              <a:t>Zemlja</a:t>
            </a:r>
            <a:r>
              <a:rPr lang="nb-NO" dirty="0"/>
              <a:t> og sank. De ble tvunget til å overvintre, og året etter dro de videre mot sør i to åpne båter. Willem </a:t>
            </a:r>
            <a:r>
              <a:rPr lang="nb-NO" dirty="0" err="1"/>
              <a:t>Barentsz</a:t>
            </a:r>
            <a:r>
              <a:rPr lang="nb-NO" dirty="0"/>
              <a:t> døde på denne ferden, mens resten av ekspedisjonen etter mange strabaser klarte å ta seg over til Kola, der de møtte et nederlandsk fartøy som tok dem tilbake til Nederland.</a:t>
            </a:r>
          </a:p>
          <a:p>
            <a:endParaRPr lang="nb-NO" dirty="0"/>
          </a:p>
          <a:p>
            <a:r>
              <a:rPr lang="nb-NO" dirty="0"/>
              <a:t>Willem </a:t>
            </a:r>
            <a:r>
              <a:rPr lang="nb-NO" dirty="0" err="1"/>
              <a:t>Barentsz</a:t>
            </a:r>
            <a:r>
              <a:rPr lang="nb-NO" dirty="0"/>
              <a:t> drev hele tiden geografiske målinger under ferden, og i 1599 ble det trykt et kart over polområdene som bar hans navn.</a:t>
            </a:r>
          </a:p>
          <a:p>
            <a:endParaRPr lang="nb-NO" dirty="0"/>
          </a:p>
          <a:p>
            <a:r>
              <a:rPr lang="nb-NO" dirty="0"/>
              <a:t>To av deltakerne på de tre ekspedisjonene har skrevet sine beretninger. Jan </a:t>
            </a:r>
            <a:r>
              <a:rPr lang="nb-NO" dirty="0" err="1"/>
              <a:t>Huyghens</a:t>
            </a:r>
            <a:r>
              <a:rPr lang="nb-NO" dirty="0"/>
              <a:t> van </a:t>
            </a:r>
            <a:r>
              <a:rPr lang="nb-NO" dirty="0" err="1"/>
              <a:t>Linschoten</a:t>
            </a:r>
            <a:r>
              <a:rPr lang="nb-NO" dirty="0"/>
              <a:t> var med på de to første reisene, mens Gerrit de Veer var med på de to siste. Hans bok har form av en dagbok. I begge bøkene finnes et rikt billedmateriale. van </a:t>
            </a:r>
            <a:r>
              <a:rPr lang="nb-NO" dirty="0" err="1"/>
              <a:t>Linschoten</a:t>
            </a:r>
            <a:r>
              <a:rPr lang="nb-NO" dirty="0"/>
              <a:t> har også kart og topografiske plansjer som for eksempel gir de første kjente avbildninger av Nordkapp og Vardø.</a:t>
            </a:r>
          </a:p>
        </p:txBody>
      </p:sp>
      <p:sp>
        <p:nvSpPr>
          <p:cNvPr id="4" name="Plassholder for lysbildenummer 3"/>
          <p:cNvSpPr>
            <a:spLocks noGrp="1"/>
          </p:cNvSpPr>
          <p:nvPr>
            <p:ph type="sldNum" sz="quarter" idx="5"/>
          </p:nvPr>
        </p:nvSpPr>
        <p:spPr/>
        <p:txBody>
          <a:bodyPr/>
          <a:lstStyle/>
          <a:p>
            <a:fld id="{7DD4324A-C1C3-4CAF-9915-7989D8618BEB}" type="slidenum">
              <a:rPr lang="nb-NO" smtClean="0"/>
              <a:t>28</a:t>
            </a:fld>
            <a:endParaRPr lang="nb-NO"/>
          </a:p>
        </p:txBody>
      </p:sp>
    </p:spTree>
    <p:extLst>
      <p:ext uri="{BB962C8B-B14F-4D97-AF65-F5344CB8AC3E}">
        <p14:creationId xmlns:p14="http://schemas.microsoft.com/office/powerpoint/2010/main" val="32963270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Plassholder for lysbilde 1">
            <a:extLst>
              <a:ext uri="{FF2B5EF4-FFF2-40B4-BE49-F238E27FC236}">
                <a16:creationId xmlns:a16="http://schemas.microsoft.com/office/drawing/2014/main" id="{F1FBCD5C-5C8C-4AA6-5373-0B9A08764476}"/>
              </a:ext>
            </a:extLst>
          </p:cNvPr>
          <p:cNvSpPr>
            <a:spLocks noGrp="1" noRot="1" noChangeAspect="1" noTextEdit="1"/>
          </p:cNvSpPr>
          <p:nvPr>
            <p:ph type="sldImg"/>
          </p:nvPr>
        </p:nvSpPr>
        <p:spPr>
          <a:ln/>
        </p:spPr>
      </p:sp>
      <p:sp>
        <p:nvSpPr>
          <p:cNvPr id="44035" name="Plassholder for notater 2">
            <a:extLst>
              <a:ext uri="{FF2B5EF4-FFF2-40B4-BE49-F238E27FC236}">
                <a16:creationId xmlns:a16="http://schemas.microsoft.com/office/drawing/2014/main" id="{38FDB757-FE6B-56C6-A67D-2D4165DB1DEF}"/>
              </a:ext>
            </a:extLst>
          </p:cNvPr>
          <p:cNvSpPr>
            <a:spLocks noGrp="1"/>
          </p:cNvSpPr>
          <p:nvPr>
            <p:ph type="body" idx="1"/>
          </p:nvPr>
        </p:nvSpPr>
        <p:spPr>
          <a:noFill/>
        </p:spPr>
        <p:txBody>
          <a:bodyPr/>
          <a:lstStyle/>
          <a:p>
            <a:pPr eaLnBrk="1" hangingPunct="1"/>
            <a:endParaRPr lang="nb-NO" altLang="nb-NO">
              <a:latin typeface="Arial" panose="020B0604020202020204" pitchFamily="34" charset="0"/>
            </a:endParaRPr>
          </a:p>
        </p:txBody>
      </p:sp>
      <p:sp>
        <p:nvSpPr>
          <p:cNvPr id="44036" name="Plassholder for lysbildenummer 3">
            <a:extLst>
              <a:ext uri="{FF2B5EF4-FFF2-40B4-BE49-F238E27FC236}">
                <a16:creationId xmlns:a16="http://schemas.microsoft.com/office/drawing/2014/main" id="{1C961CCD-CA7C-A644-DBDB-4165E34D5C15}"/>
              </a:ext>
            </a:extLst>
          </p:cNvPr>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62F274F-02E0-42B5-86E9-9EEE037FFFCF}" type="slidenum">
              <a:rPr kumimoji="0" lang="nb-NO" altLang="nb-NO"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nb-NO" altLang="nb-NO"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Ikke siste bålbrenning av forbrytere i Norge. (Sodomi) </a:t>
            </a:r>
          </a:p>
          <a:p>
            <a:endParaRPr lang="nb-NO"/>
          </a:p>
          <a:p>
            <a:r>
              <a:rPr lang="nb-NO"/>
              <a:t>Over 140 personer anklaget</a:t>
            </a:r>
            <a:r>
              <a:rPr lang="nb-NO" baseline="0"/>
              <a:t> for en eller annen form for trolldom i Trøndelagsområdet på 1600-tallet.  30 dødsdommer. Ellen Alms pågående forskning.</a:t>
            </a:r>
            <a:endParaRPr lang="nb-NO"/>
          </a:p>
        </p:txBody>
      </p:sp>
      <p:sp>
        <p:nvSpPr>
          <p:cNvPr id="4" name="Plassholder for lysbildenummer 3"/>
          <p:cNvSpPr>
            <a:spLocks noGrp="1"/>
          </p:cNvSpPr>
          <p:nvPr>
            <p:ph type="sldNum" sz="quarter" idx="10"/>
          </p:nvPr>
        </p:nvSpPr>
        <p:spPr/>
        <p:txBody>
          <a:bodyPr/>
          <a:lstStyle/>
          <a:p>
            <a:fld id="{7DD4324A-C1C3-4CAF-9915-7989D8618BEB}" type="slidenum">
              <a:rPr lang="nb-NO" smtClean="0"/>
              <a:t>31</a:t>
            </a:fld>
            <a:endParaRPr lang="nb-NO"/>
          </a:p>
        </p:txBody>
      </p:sp>
    </p:spTree>
    <p:extLst>
      <p:ext uri="{BB962C8B-B14F-4D97-AF65-F5344CB8AC3E}">
        <p14:creationId xmlns:p14="http://schemas.microsoft.com/office/powerpoint/2010/main" val="6063771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Vardø. Steilneset Memorial. Minnebautaen over Lisbet Nypan ved </a:t>
            </a:r>
            <a:r>
              <a:rPr lang="nb-NO" err="1"/>
              <a:t>Nypvang</a:t>
            </a:r>
            <a:r>
              <a:rPr lang="nb-NO"/>
              <a:t> skole, Melhus, i Trøndelag.  </a:t>
            </a:r>
          </a:p>
          <a:p>
            <a:r>
              <a:rPr lang="nb-NO"/>
              <a:t>Behov for minnested i Kvæfjord?</a:t>
            </a:r>
          </a:p>
        </p:txBody>
      </p:sp>
      <p:sp>
        <p:nvSpPr>
          <p:cNvPr id="4" name="Plassholder for lysbildenummer 3"/>
          <p:cNvSpPr>
            <a:spLocks noGrp="1"/>
          </p:cNvSpPr>
          <p:nvPr>
            <p:ph type="sldNum" sz="quarter" idx="10"/>
          </p:nvPr>
        </p:nvSpPr>
        <p:spPr/>
        <p:txBody>
          <a:bodyPr/>
          <a:lstStyle/>
          <a:p>
            <a:fld id="{7DD4324A-C1C3-4CAF-9915-7989D8618BEB}" type="slidenum">
              <a:rPr lang="nb-NO" smtClean="0"/>
              <a:t>33</a:t>
            </a:fld>
            <a:endParaRPr lang="nb-NO"/>
          </a:p>
        </p:txBody>
      </p:sp>
    </p:spTree>
    <p:extLst>
      <p:ext uri="{BB962C8B-B14F-4D97-AF65-F5344CB8AC3E}">
        <p14:creationId xmlns:p14="http://schemas.microsoft.com/office/powerpoint/2010/main" val="14203550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Lisbet Nypan (</a:t>
            </a:r>
            <a:r>
              <a:rPr lang="nb-NO" err="1"/>
              <a:t>ca</a:t>
            </a:r>
            <a:r>
              <a:rPr lang="nb-NO"/>
              <a:t> 1610-1670). Bondekone</a:t>
            </a:r>
          </a:p>
          <a:p>
            <a:r>
              <a:rPr lang="nb-NO"/>
              <a:t>Født rundt 1610, trolig på gården Nypan (Nypen) i Leinstrand (nå Trondheim), Sør-Trøndelag; Død september 1670 i Trondheim</a:t>
            </a:r>
          </a:p>
          <a:p>
            <a:r>
              <a:rPr lang="nb-NO"/>
              <a:t> Samtidig som Lisbet ble brent, ble hennes mann halshugd med sverd.</a:t>
            </a:r>
          </a:p>
          <a:p>
            <a:endParaRPr lang="nb-NO"/>
          </a:p>
          <a:p>
            <a:r>
              <a:rPr lang="nb-NO"/>
              <a:t>Trolldomsprosessen mot det eldre ekteparet Nypan utspilte seg over flere møter i underretten i Leinstrand tinglag og i Trondheim fra mars til september 1670. Vitneprovene gikk ut på at Lisbet lenge, iallfall fra 1640-årene, hadde praktisert som klok kone og tatt betaling for å helbrede folk. Hun anvendte tradisjonelle, folkelige behandlingsmetoder som å lese i salt og saltknuter. Fire av hennes signebønner er gjengitt i saksdokumentene. Folk fra en rekke av bygdene sør for Trondheim vitnet om at de faktisk var blitt bedre av Lisbets helbredende evner. Under en rettssamling i Trondheim 20. august 1670 sa en kvinne at hun var blitt kvitt sine plager og smerter etter at Lisbet gav henne en drikk rørt sammen av hospitaljord, vann og salt.</a:t>
            </a:r>
          </a:p>
          <a:p>
            <a:endParaRPr lang="nb-NO"/>
          </a:p>
          <a:p>
            <a:r>
              <a:rPr lang="nb-NO"/>
              <a:t>Under sterkt påtrykk av sognepresten i Leinstrand, Ole </a:t>
            </a:r>
            <a:r>
              <a:rPr lang="nb-NO" err="1"/>
              <a:t>Mentsen</a:t>
            </a:r>
            <a:r>
              <a:rPr lang="nb-NO"/>
              <a:t>, og fogden Hans Evertsen Meyer ble de to formanet til å tilstå. Ekteparets konsekvente standhaftighet uten anger og tilståelse ble nok oppfattet som forakt for retten og medvirket til den harde dommen. I den endelige domsslutningen heter det at de to uten tvil er så sterkt i forbund med Fanden at de ikke kan komme til “rette sannhets bekjennelse”. Fengsel og tortur etter dommen ser heller ikke ut til å ha hjulpet.</a:t>
            </a:r>
          </a:p>
          <a:p>
            <a:endParaRPr lang="nb-NO"/>
          </a:p>
          <a:p>
            <a:r>
              <a:rPr lang="nb-NO"/>
              <a:t>Siden retten med sorenskriver Willem Knutsen i spissen oppfattet Lisbet som mer fullkommen i trolldomskunster enn ektemannen, ble hun dømt til å brennes levende, mens Ole Nypan skulle halshugges. Lagmann Hans Mortensen </a:t>
            </a:r>
            <a:r>
              <a:rPr lang="nb-NO" err="1"/>
              <a:t>Wesling</a:t>
            </a:r>
            <a:r>
              <a:rPr lang="nb-NO"/>
              <a:t>, som fulgte rettsforhandlingene i Trondheim, har i en innførsel fra 5. september 1670 konfirmert dommen og slått fast at den var etter bokstaven. Bøddelen fikk 11 riksdaler for å sette dommen ut i livet. Sannsynligvis stod bålet over Lisbet på retterstedet Galgeberget like utenfor byporten i Trondheim en gang utpå høsten 1670. Ved booppgjøret fra januar 1671 ble ekteparets eiendeler og gods vurdert til litt i overkant av 85 riksdaler, noe som tilsier at de levde som leilendinger i alminnelig gode kår.</a:t>
            </a:r>
          </a:p>
          <a:p>
            <a:endParaRPr lang="nb-NO"/>
          </a:p>
          <a:p>
            <a:r>
              <a:rPr lang="nb-NO"/>
              <a:t>Torbjørn </a:t>
            </a:r>
            <a:r>
              <a:rPr lang="nb-NO" err="1"/>
              <a:t>Prestvik</a:t>
            </a:r>
            <a:r>
              <a:rPr lang="nb-NO"/>
              <a:t>, som 1962 gav ut en dramatisert beretning om trolldomsprosessen 1670, avslutter sin bok med følgende bemerkning: Lisbet “var et godt menneske som ville sine medmennesker bare vel. Og så ble hun ført til bål og brann av sin samtid og mishandlet i 300 år på folkemunne”. Han mente tiden var inne for oppreisning og foreslo en skulptur av henne utenfor Nidarosdomen eller Trondheim tinghus. Ved et arrangement 17. mai 2005 ble det avduket en skulptur til minne om Lisbet Nypan satt opp ved </a:t>
            </a:r>
            <a:r>
              <a:rPr lang="nb-NO" err="1"/>
              <a:t>Nypvang</a:t>
            </a:r>
            <a:r>
              <a:rPr lang="nb-NO"/>
              <a:t> skole i hjembygda Leinstrand. Skulpturen er utformet av håndverkeren og kunstneren Steinar Garberg.</a:t>
            </a:r>
          </a:p>
          <a:p>
            <a:endParaRPr lang="nb-NO"/>
          </a:p>
          <a:p>
            <a:r>
              <a:rPr lang="nb-NO"/>
              <a:t>I de to trøndelagsfylkene er det fra 1580 til 1700 registrert 99 saker som handler om trolldom. 32</a:t>
            </a:r>
            <a:r>
              <a:rPr lang="nb-NO" baseline="0"/>
              <a:t> </a:t>
            </a:r>
            <a:r>
              <a:rPr lang="nb-NO"/>
              <a:t>av disse endte med dødsdom, som ble eksekvert ved halshugging eller bålbrenning. Lisbet ser ut til å ha vært den nest siste som ble brent på bål for trolldomsforbrytelser i Trøndelag.</a:t>
            </a:r>
          </a:p>
          <a:p>
            <a:endParaRPr lang="nb-NO"/>
          </a:p>
          <a:p>
            <a:endParaRPr lang="nb-NO"/>
          </a:p>
          <a:p>
            <a:r>
              <a:rPr lang="nb-NO"/>
              <a:t>En</a:t>
            </a:r>
            <a:r>
              <a:rPr lang="nb-NO" baseline="0"/>
              <a:t> av de mest kjente hekseskikkelsene i Norge</a:t>
            </a:r>
            <a:endParaRPr lang="nb-NO"/>
          </a:p>
        </p:txBody>
      </p:sp>
      <p:sp>
        <p:nvSpPr>
          <p:cNvPr id="4" name="Plassholder for lysbildenummer 3"/>
          <p:cNvSpPr>
            <a:spLocks noGrp="1"/>
          </p:cNvSpPr>
          <p:nvPr>
            <p:ph type="sldNum" sz="quarter" idx="10"/>
          </p:nvPr>
        </p:nvSpPr>
        <p:spPr/>
        <p:txBody>
          <a:bodyPr/>
          <a:lstStyle/>
          <a:p>
            <a:fld id="{7DD4324A-C1C3-4CAF-9915-7989D8618BEB}" type="slidenum">
              <a:rPr lang="nb-NO" smtClean="0"/>
              <a:t>34</a:t>
            </a:fld>
            <a:endParaRPr lang="nb-NO"/>
          </a:p>
        </p:txBody>
      </p:sp>
    </p:spTree>
    <p:extLst>
      <p:ext uri="{BB962C8B-B14F-4D97-AF65-F5344CB8AC3E}">
        <p14:creationId xmlns:p14="http://schemas.microsoft.com/office/powerpoint/2010/main" val="1071017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Plassholder for lysbilde 1">
            <a:extLst>
              <a:ext uri="{FF2B5EF4-FFF2-40B4-BE49-F238E27FC236}">
                <a16:creationId xmlns:a16="http://schemas.microsoft.com/office/drawing/2014/main" id="{3EC4BD4F-6591-822A-5AB6-B96679D7C6D0}"/>
              </a:ext>
            </a:extLst>
          </p:cNvPr>
          <p:cNvSpPr>
            <a:spLocks noGrp="1" noRot="1" noChangeAspect="1" noTextEdit="1"/>
          </p:cNvSpPr>
          <p:nvPr>
            <p:ph type="sldImg"/>
          </p:nvPr>
        </p:nvSpPr>
        <p:spPr>
          <a:ln/>
        </p:spPr>
      </p:sp>
      <p:sp>
        <p:nvSpPr>
          <p:cNvPr id="37891" name="Plassholder for notater 2">
            <a:extLst>
              <a:ext uri="{FF2B5EF4-FFF2-40B4-BE49-F238E27FC236}">
                <a16:creationId xmlns:a16="http://schemas.microsoft.com/office/drawing/2014/main" id="{E170C0B6-1223-9919-103F-31744374B9EB}"/>
              </a:ext>
            </a:extLst>
          </p:cNvPr>
          <p:cNvSpPr>
            <a:spLocks noGrp="1"/>
          </p:cNvSpPr>
          <p:nvPr>
            <p:ph type="body" idx="1"/>
          </p:nvPr>
        </p:nvSpPr>
        <p:spPr>
          <a:noFill/>
        </p:spPr>
        <p:txBody>
          <a:bodyPr/>
          <a:lstStyle/>
          <a:p>
            <a:pPr eaLnBrk="1" hangingPunct="1"/>
            <a:r>
              <a:rPr lang="nb-NO" altLang="nb-NO">
                <a:latin typeface="Arial" panose="020B0604020202020204" pitchFamily="34" charset="0"/>
              </a:rPr>
              <a:t>Fra boka «</a:t>
            </a:r>
            <a:r>
              <a:rPr lang="nb-NO" altLang="nb-NO" err="1">
                <a:latin typeface="Arial" panose="020B0604020202020204" pitchFamily="34" charset="0"/>
              </a:rPr>
              <a:t>Witches</a:t>
            </a:r>
            <a:r>
              <a:rPr lang="nb-NO" altLang="nb-NO">
                <a:latin typeface="Arial" panose="020B0604020202020204" pitchFamily="34" charset="0"/>
              </a:rPr>
              <a:t> and </a:t>
            </a:r>
            <a:r>
              <a:rPr lang="nb-NO" altLang="nb-NO" err="1">
                <a:latin typeface="Arial" panose="020B0604020202020204" pitchFamily="34" charset="0"/>
              </a:rPr>
              <a:t>Witch-hunts</a:t>
            </a:r>
            <a:r>
              <a:rPr lang="nb-NO" altLang="nb-NO">
                <a:latin typeface="Arial" panose="020B0604020202020204" pitchFamily="34" charset="0"/>
              </a:rPr>
              <a:t>» (Cambridge 2004) til den tyske historikeren Wolfgang </a:t>
            </a:r>
            <a:r>
              <a:rPr lang="nb-NO" altLang="nb-NO" err="1">
                <a:latin typeface="Arial" panose="020B0604020202020204" pitchFamily="34" charset="0"/>
              </a:rPr>
              <a:t>Behringer</a:t>
            </a:r>
            <a:r>
              <a:rPr lang="nb-NO" altLang="nb-NO">
                <a:latin typeface="Arial" panose="020B0604020202020204" pitchFamily="34" charset="0"/>
              </a:rPr>
              <a:t>.</a:t>
            </a:r>
          </a:p>
          <a:p>
            <a:pPr eaLnBrk="1" hangingPunct="1"/>
            <a:r>
              <a:rPr lang="nb-NO" altLang="nb-NO">
                <a:latin typeface="Arial" panose="020B0604020202020204" pitchFamily="34" charset="0"/>
              </a:rPr>
              <a:t>Polen mangler. Om New-England – Salem 1692.</a:t>
            </a:r>
          </a:p>
          <a:p>
            <a:pPr eaLnBrk="1" hangingPunct="1"/>
            <a:r>
              <a:rPr lang="nb-NO" altLang="nb-NO">
                <a:latin typeface="Arial" panose="020B0604020202020204" pitchFamily="34" charset="0"/>
              </a:rPr>
              <a:t>Inkvisisjon – hvite områder</a:t>
            </a:r>
          </a:p>
        </p:txBody>
      </p:sp>
      <p:sp>
        <p:nvSpPr>
          <p:cNvPr id="37892" name="Plassholder for lysbildenummer 3">
            <a:extLst>
              <a:ext uri="{FF2B5EF4-FFF2-40B4-BE49-F238E27FC236}">
                <a16:creationId xmlns:a16="http://schemas.microsoft.com/office/drawing/2014/main" id="{5ED9BDDE-59D5-E404-FC79-FB7A9D6F9B98}"/>
              </a:ext>
            </a:extLst>
          </p:cNvPr>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D4CB289-1314-4620-91F9-356ABC09FEB7}" type="slidenum">
              <a:rPr kumimoji="0" lang="nb-NO" altLang="nb-NO"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nb-NO" altLang="nb-NO"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Natt til første mai</a:t>
            </a:r>
          </a:p>
        </p:txBody>
      </p:sp>
      <p:sp>
        <p:nvSpPr>
          <p:cNvPr id="4" name="Plassholder for lysbildenummer 3"/>
          <p:cNvSpPr>
            <a:spLocks noGrp="1"/>
          </p:cNvSpPr>
          <p:nvPr>
            <p:ph type="sldNum" sz="quarter" idx="5"/>
          </p:nvPr>
        </p:nvSpPr>
        <p:spPr/>
        <p:txBody>
          <a:bodyPr/>
          <a:lstStyle/>
          <a:p>
            <a:fld id="{7DD4324A-C1C3-4CAF-9915-7989D8618BEB}" type="slidenum">
              <a:rPr lang="nb-NO" smtClean="0"/>
              <a:t>3</a:t>
            </a:fld>
            <a:endParaRPr lang="nb-NO"/>
          </a:p>
        </p:txBody>
      </p:sp>
    </p:spTree>
    <p:extLst>
      <p:ext uri="{BB962C8B-B14F-4D97-AF65-F5344CB8AC3E}">
        <p14:creationId xmlns:p14="http://schemas.microsoft.com/office/powerpoint/2010/main" val="3793643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Salem, Massachusetts «</a:t>
            </a:r>
            <a:r>
              <a:rPr lang="nb-NO" dirty="0" err="1"/>
              <a:t>Halloween</a:t>
            </a:r>
            <a:r>
              <a:rPr lang="nb-NO" dirty="0"/>
              <a:t> </a:t>
            </a:r>
            <a:r>
              <a:rPr lang="nb-NO" dirty="0" err="1"/>
              <a:t>town</a:t>
            </a:r>
            <a:r>
              <a:rPr lang="nb-NO" dirty="0"/>
              <a:t>»</a:t>
            </a:r>
          </a:p>
          <a:p>
            <a:r>
              <a:rPr lang="nb-NO" dirty="0"/>
              <a:t>31/10 Alvenes festaften</a:t>
            </a:r>
          </a:p>
          <a:p>
            <a:r>
              <a:rPr lang="nb-NO" dirty="0"/>
              <a:t>31/10 1589 Satans tale til trollfolket i North </a:t>
            </a:r>
            <a:r>
              <a:rPr lang="nb-NO" dirty="0" err="1"/>
              <a:t>Berwick</a:t>
            </a:r>
            <a:endParaRPr lang="nb-NO" dirty="0"/>
          </a:p>
          <a:p>
            <a:endParaRPr lang="nb-NO" dirty="0"/>
          </a:p>
          <a:p>
            <a:r>
              <a:rPr lang="nb-NO" dirty="0" err="1"/>
              <a:t>Samhain</a:t>
            </a:r>
            <a:endParaRPr lang="nb-NO" dirty="0"/>
          </a:p>
          <a:p>
            <a:endParaRPr lang="nb-NO" dirty="0"/>
          </a:p>
          <a:p>
            <a:r>
              <a:rPr lang="nb-NO" dirty="0" err="1"/>
              <a:t>Fairies</a:t>
            </a:r>
            <a:r>
              <a:rPr lang="nb-NO" dirty="0"/>
              <a:t> – dverger, alver, nisser – </a:t>
            </a:r>
            <a:r>
              <a:rPr lang="nb-NO" dirty="0" err="1"/>
              <a:t>diabolisert</a:t>
            </a:r>
            <a:r>
              <a:rPr lang="nb-NO" dirty="0"/>
              <a:t> til hjelpedemoner</a:t>
            </a:r>
          </a:p>
        </p:txBody>
      </p:sp>
      <p:sp>
        <p:nvSpPr>
          <p:cNvPr id="4" name="Plassholder for lysbildenummer 3"/>
          <p:cNvSpPr>
            <a:spLocks noGrp="1"/>
          </p:cNvSpPr>
          <p:nvPr>
            <p:ph type="sldNum" sz="quarter" idx="5"/>
          </p:nvPr>
        </p:nvSpPr>
        <p:spPr/>
        <p:txBody>
          <a:bodyPr/>
          <a:lstStyle/>
          <a:p>
            <a:fld id="{7DD4324A-C1C3-4CAF-9915-7989D8618BEB}" type="slidenum">
              <a:rPr lang="nb-NO" smtClean="0"/>
              <a:t>4</a:t>
            </a:fld>
            <a:endParaRPr lang="nb-NO"/>
          </a:p>
        </p:txBody>
      </p:sp>
    </p:spTree>
    <p:extLst>
      <p:ext uri="{BB962C8B-B14F-4D97-AF65-F5344CB8AC3E}">
        <p14:creationId xmlns:p14="http://schemas.microsoft.com/office/powerpoint/2010/main" val="1694025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dirty="0"/>
              <a:t>I Sør- og Mellom-Europa synes hekseaktiviteten å ha vært på sitt mest intense til vår og sommer, knyttet kvelden før Valborgmesse (natten til 1. mai)og til Sankthansaften (middelhavslandene). I Irland, England og Skottland var heksene ute rundt </a:t>
            </a:r>
            <a:r>
              <a:rPr lang="nb-NO" dirty="0" err="1"/>
              <a:t>Halloween</a:t>
            </a:r>
            <a:r>
              <a:rPr lang="nb-NO" dirty="0"/>
              <a:t> i slutten i oktober. </a:t>
            </a:r>
          </a:p>
          <a:p>
            <a:endParaRPr lang="nb-NO" dirty="0"/>
          </a:p>
          <a:p>
            <a:r>
              <a:rPr lang="nb-NO" dirty="0"/>
              <a:t>I Norge framtrer juletiden og </a:t>
            </a:r>
            <a:r>
              <a:rPr lang="nb-NO" dirty="0" err="1"/>
              <a:t>mørketide</a:t>
            </a:r>
            <a:r>
              <a:rPr lang="nb-NO" dirty="0"/>
              <a:t> som et sterkt magisk ladet tidspunkt og blir dermed trollfolkets festtid fram for noen. De farlige kreftene slippes løs og får herje fritt i denne kritiske perioden.</a:t>
            </a:r>
          </a:p>
          <a:p>
            <a:endParaRPr lang="nb-NO" dirty="0"/>
          </a:p>
          <a:p>
            <a:endParaRPr lang="nb-NO" dirty="0"/>
          </a:p>
          <a:p>
            <a:r>
              <a:rPr lang="nb-NO" dirty="0"/>
              <a:t>Et fellesanliggende for hele Europa, uansett hvilken årstid som trer fram gjennom saker som har med magi å gjøre, er at en rikholdig og urgammel tradisjon med dype røtter av folklore rundt festligheter med trollfolk, alver og andre vesener fra den andre siden, kom til å bli manipulert og </a:t>
            </a:r>
            <a:r>
              <a:rPr lang="nb-NO" dirty="0" err="1"/>
              <a:t>farliggjort</a:t>
            </a:r>
            <a:r>
              <a:rPr lang="nb-NO" dirty="0"/>
              <a:t> under ortodoksiens tidsalder på 1500- og 1600-tallet.</a:t>
            </a:r>
          </a:p>
          <a:p>
            <a:endParaRPr lang="nb-NO" dirty="0"/>
          </a:p>
          <a:p>
            <a:r>
              <a:rPr lang="nb-NO" dirty="0"/>
              <a:t>Trolldomssaker fra ikke bare Finnmark, men fra hele Norge bekrefter at jula er ei tid da kontakten mellom det hinsidige og den virkelige verden var spesielt åpen. Både i nordisk, norrøn og samisk tradisjon er jula ei tid da kreftene fra den andre verdenen var uvanlig aktive. Samtidig viser </a:t>
            </a:r>
            <a:r>
              <a:rPr lang="nb-NO" dirty="0" err="1"/>
              <a:t>domsreferatene</a:t>
            </a:r>
            <a:r>
              <a:rPr lang="nb-NO" dirty="0"/>
              <a:t> hvordan folklore og eventyr, sammen med relativt uskyldige hverdagskonflikter, blir dratt inn i den offisielle rettsutøvelsen og gjort til farlige teologiske og juridiske realiteter. </a:t>
            </a:r>
          </a:p>
          <a:p>
            <a:r>
              <a:rPr lang="nb-NO" dirty="0"/>
              <a:t>Noen eventyr er sanne og virkelige, som Erling Sandmo uttrykker det.</a:t>
            </a:r>
          </a:p>
          <a:p>
            <a:endParaRPr lang="nb-NO" dirty="0"/>
          </a:p>
        </p:txBody>
      </p:sp>
      <p:sp>
        <p:nvSpPr>
          <p:cNvPr id="4" name="Plassholder for lysbildenummer 3"/>
          <p:cNvSpPr>
            <a:spLocks noGrp="1"/>
          </p:cNvSpPr>
          <p:nvPr>
            <p:ph type="sldNum" sz="quarter" idx="5"/>
          </p:nvPr>
        </p:nvSpPr>
        <p:spPr/>
        <p:txBody>
          <a:bodyPr/>
          <a:lstStyle/>
          <a:p>
            <a:fld id="{7DD4324A-C1C3-4CAF-9915-7989D8618BEB}" type="slidenum">
              <a:rPr lang="nb-NO" smtClean="0"/>
              <a:t>5</a:t>
            </a:fld>
            <a:endParaRPr lang="nb-NO"/>
          </a:p>
        </p:txBody>
      </p:sp>
    </p:spTree>
    <p:extLst>
      <p:ext uri="{BB962C8B-B14F-4D97-AF65-F5344CB8AC3E}">
        <p14:creationId xmlns:p14="http://schemas.microsoft.com/office/powerpoint/2010/main" val="471647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Campus-labyrinten ved</a:t>
            </a:r>
            <a:r>
              <a:rPr lang="nb-NO" baseline="0"/>
              <a:t> UiT, statsarkivbygget til venstre. Foto: Rune Blix Hagen.</a:t>
            </a:r>
          </a:p>
          <a:p>
            <a:endParaRPr lang="nb-NO"/>
          </a:p>
          <a:p>
            <a:r>
              <a:rPr lang="nb-NO"/>
              <a:t>Presentasjon</a:t>
            </a:r>
          </a:p>
        </p:txBody>
      </p:sp>
      <p:sp>
        <p:nvSpPr>
          <p:cNvPr id="4" name="Plassholder for lysbildenummer 3"/>
          <p:cNvSpPr>
            <a:spLocks noGrp="1"/>
          </p:cNvSpPr>
          <p:nvPr>
            <p:ph type="sldNum" sz="quarter" idx="10"/>
          </p:nvPr>
        </p:nvSpPr>
        <p:spPr/>
        <p:txBody>
          <a:bodyPr/>
          <a:lstStyle/>
          <a:p>
            <a:fld id="{29E7370A-167D-4C2E-8740-2F3D1EB445B7}" type="slidenum">
              <a:rPr lang="nb-NO" smtClean="0"/>
              <a:t>6</a:t>
            </a:fld>
            <a:endParaRPr lang="nb-NO"/>
          </a:p>
        </p:txBody>
      </p:sp>
    </p:spTree>
    <p:extLst>
      <p:ext uri="{BB962C8B-B14F-4D97-AF65-F5344CB8AC3E}">
        <p14:creationId xmlns:p14="http://schemas.microsoft.com/office/powerpoint/2010/main" val="200113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a:p>
            <a:r>
              <a:rPr lang="nb-NO" dirty="0"/>
              <a:t>Gamle arkivoversikter fra </a:t>
            </a:r>
            <a:r>
              <a:rPr lang="nb-NO" dirty="0" err="1"/>
              <a:t>Nordlandene</a:t>
            </a:r>
            <a:r>
              <a:rPr lang="nb-NO" dirty="0"/>
              <a:t> viser at det i perioden</a:t>
            </a:r>
            <a:r>
              <a:rPr lang="nb-NO" baseline="0" dirty="0"/>
              <a:t> 1619-1668 ble produsert hele 10 tingbøker.</a:t>
            </a:r>
            <a:endParaRPr lang="nb-NO" dirty="0"/>
          </a:p>
        </p:txBody>
      </p:sp>
      <p:sp>
        <p:nvSpPr>
          <p:cNvPr id="4" name="Plassholder for lysbildenummer 3"/>
          <p:cNvSpPr>
            <a:spLocks noGrp="1"/>
          </p:cNvSpPr>
          <p:nvPr>
            <p:ph type="sldNum" sz="quarter" idx="10"/>
          </p:nvPr>
        </p:nvSpPr>
        <p:spPr/>
        <p:txBody>
          <a:bodyPr/>
          <a:lstStyle/>
          <a:p>
            <a:fld id="{7DD4324A-C1C3-4CAF-9915-7989D8618BEB}" type="slidenum">
              <a:rPr lang="nb-NO" smtClean="0"/>
              <a:t>7</a:t>
            </a:fld>
            <a:endParaRPr lang="nb-NO"/>
          </a:p>
        </p:txBody>
      </p:sp>
    </p:spTree>
    <p:extLst>
      <p:ext uri="{BB962C8B-B14F-4D97-AF65-F5344CB8AC3E}">
        <p14:creationId xmlns:p14="http://schemas.microsoft.com/office/powerpoint/2010/main" val="3264850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r>
              <a:rPr lang="nb-NO"/>
              <a:t>«Heksegryte» Gotisk håndskrift.</a:t>
            </a:r>
          </a:p>
          <a:p>
            <a:r>
              <a:rPr lang="nb-NO"/>
              <a:t>Tingbøker, justisprotokoller, retts- og domsslutninger. </a:t>
            </a:r>
          </a:p>
        </p:txBody>
      </p:sp>
      <p:sp>
        <p:nvSpPr>
          <p:cNvPr id="4" name="Plassholder for lysbildenummer 3"/>
          <p:cNvSpPr>
            <a:spLocks noGrp="1"/>
          </p:cNvSpPr>
          <p:nvPr>
            <p:ph type="sldNum" sz="quarter" idx="10"/>
          </p:nvPr>
        </p:nvSpPr>
        <p:spPr/>
        <p:txBody>
          <a:bodyPr/>
          <a:lstStyle/>
          <a:p>
            <a:fld id="{29E7370A-167D-4C2E-8740-2F3D1EB445B7}" type="slidenum">
              <a:rPr lang="nb-NO" smtClean="0"/>
              <a:t>8</a:t>
            </a:fld>
            <a:endParaRPr lang="nb-NO"/>
          </a:p>
        </p:txBody>
      </p:sp>
    </p:spTree>
    <p:extLst>
      <p:ext uri="{BB962C8B-B14F-4D97-AF65-F5344CB8AC3E}">
        <p14:creationId xmlns:p14="http://schemas.microsoft.com/office/powerpoint/2010/main" val="934806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Plassholder for lysbilde 1"/>
          <p:cNvSpPr>
            <a:spLocks noGrp="1" noRot="1" noChangeAspect="1" noTextEdit="1"/>
          </p:cNvSpPr>
          <p:nvPr>
            <p:ph type="sldImg"/>
          </p:nvPr>
        </p:nvSpPr>
        <p:spPr>
          <a:ln/>
        </p:spPr>
      </p:sp>
      <p:sp>
        <p:nvSpPr>
          <p:cNvPr id="37891" name="Plassholder for notater 2"/>
          <p:cNvSpPr>
            <a:spLocks noGrp="1"/>
          </p:cNvSpPr>
          <p:nvPr>
            <p:ph type="body" idx="1"/>
          </p:nvPr>
        </p:nvSpPr>
        <p:spPr>
          <a:noFill/>
        </p:spPr>
        <p:txBody>
          <a:bodyPr/>
          <a:lstStyle/>
          <a:p>
            <a:r>
              <a:rPr lang="nb-NO" altLang="nb-NO" dirty="0">
                <a:latin typeface="Arial" panose="020B0604020202020204" pitchFamily="34" charset="0"/>
              </a:rPr>
              <a:t>Hekse-begrepet</a:t>
            </a:r>
          </a:p>
        </p:txBody>
      </p:sp>
      <p:sp>
        <p:nvSpPr>
          <p:cNvPr id="37892" name="Plassholder for lysbildenummer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304" indent="-284893">
              <a:spcBef>
                <a:spcPct val="30000"/>
              </a:spcBef>
              <a:defRPr sz="1200">
                <a:solidFill>
                  <a:schemeClr val="tx1"/>
                </a:solidFill>
                <a:latin typeface="Arial" panose="020B0604020202020204" pitchFamily="34" charset="0"/>
              </a:defRPr>
            </a:lvl2pPr>
            <a:lvl3pPr marL="1142736" indent="-227914">
              <a:spcBef>
                <a:spcPct val="30000"/>
              </a:spcBef>
              <a:defRPr sz="1200">
                <a:solidFill>
                  <a:schemeClr val="tx1"/>
                </a:solidFill>
                <a:latin typeface="Arial" panose="020B0604020202020204" pitchFamily="34" charset="0"/>
              </a:defRPr>
            </a:lvl3pPr>
            <a:lvl4pPr marL="1598565" indent="-227914">
              <a:spcBef>
                <a:spcPct val="30000"/>
              </a:spcBef>
              <a:defRPr sz="1200">
                <a:solidFill>
                  <a:schemeClr val="tx1"/>
                </a:solidFill>
                <a:latin typeface="Arial" panose="020B0604020202020204" pitchFamily="34" charset="0"/>
              </a:defRPr>
            </a:lvl4pPr>
            <a:lvl5pPr marL="2055977" indent="-227914">
              <a:spcBef>
                <a:spcPct val="30000"/>
              </a:spcBef>
              <a:defRPr sz="1200">
                <a:solidFill>
                  <a:schemeClr val="tx1"/>
                </a:solidFill>
                <a:latin typeface="Arial" panose="020B0604020202020204" pitchFamily="34" charset="0"/>
              </a:defRPr>
            </a:lvl5pPr>
            <a:lvl6pPr marL="2511805" indent="-227914" eaLnBrk="0" fontAlgn="base" hangingPunct="0">
              <a:spcBef>
                <a:spcPct val="30000"/>
              </a:spcBef>
              <a:spcAft>
                <a:spcPct val="0"/>
              </a:spcAft>
              <a:defRPr sz="1200">
                <a:solidFill>
                  <a:schemeClr val="tx1"/>
                </a:solidFill>
                <a:latin typeface="Arial" panose="020B0604020202020204" pitchFamily="34" charset="0"/>
              </a:defRPr>
            </a:lvl6pPr>
            <a:lvl7pPr marL="2967633" indent="-227914" eaLnBrk="0" fontAlgn="base" hangingPunct="0">
              <a:spcBef>
                <a:spcPct val="30000"/>
              </a:spcBef>
              <a:spcAft>
                <a:spcPct val="0"/>
              </a:spcAft>
              <a:defRPr sz="1200">
                <a:solidFill>
                  <a:schemeClr val="tx1"/>
                </a:solidFill>
                <a:latin typeface="Arial" panose="020B0604020202020204" pitchFamily="34" charset="0"/>
              </a:defRPr>
            </a:lvl7pPr>
            <a:lvl8pPr marL="3423462" indent="-227914" eaLnBrk="0" fontAlgn="base" hangingPunct="0">
              <a:spcBef>
                <a:spcPct val="30000"/>
              </a:spcBef>
              <a:spcAft>
                <a:spcPct val="0"/>
              </a:spcAft>
              <a:defRPr sz="1200">
                <a:solidFill>
                  <a:schemeClr val="tx1"/>
                </a:solidFill>
                <a:latin typeface="Arial" panose="020B0604020202020204" pitchFamily="34" charset="0"/>
              </a:defRPr>
            </a:lvl8pPr>
            <a:lvl9pPr marL="3879290" indent="-227914"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30E8CB6-06C4-4998-B3C2-97391B5F71C3}" type="slidenum">
              <a:rPr lang="nb-NO" altLang="nb-NO" smtClean="0">
                <a:solidFill>
                  <a:srgbClr val="000000"/>
                </a:solidFill>
              </a:rPr>
              <a:pPr>
                <a:spcBef>
                  <a:spcPct val="0"/>
                </a:spcBef>
              </a:pPr>
              <a:t>9</a:t>
            </a:fld>
            <a:endParaRPr lang="nb-NO" altLang="nb-NO">
              <a:solidFill>
                <a:srgbClr val="000000"/>
              </a:solidFill>
            </a:endParaRPr>
          </a:p>
        </p:txBody>
      </p:sp>
    </p:spTree>
    <p:extLst>
      <p:ext uri="{BB962C8B-B14F-4D97-AF65-F5344CB8AC3E}">
        <p14:creationId xmlns:p14="http://schemas.microsoft.com/office/powerpoint/2010/main" val="14031221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sp>
        <p:nvSpPr>
          <p:cNvPr id="4" name="Rektangel 3"/>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endParaRPr>
          </a:p>
        </p:txBody>
      </p:sp>
      <p:cxnSp>
        <p:nvCxnSpPr>
          <p:cNvPr id="5" name="Rett linje 4"/>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Rett linje 7"/>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Rett linje 9"/>
          <p:cNvCxnSpPr/>
          <p:nvPr userDrawn="1"/>
        </p:nvCxnSpPr>
        <p:spPr>
          <a:xfrm>
            <a:off x="790575" y="3490913"/>
            <a:ext cx="4579938" cy="1587"/>
          </a:xfrm>
          <a:prstGeom prst="line">
            <a:avLst/>
          </a:prstGeom>
          <a:ln w="127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1" name="Bilde 21"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tel 1"/>
          <p:cNvSpPr>
            <a:spLocks noGrp="1"/>
          </p:cNvSpPr>
          <p:nvPr>
            <p:ph type="ctrTitle"/>
          </p:nvPr>
        </p:nvSpPr>
        <p:spPr>
          <a:xfrm>
            <a:off x="685800" y="1910403"/>
            <a:ext cx="4934354" cy="1470025"/>
          </a:xfrm>
        </p:spPr>
        <p:txBody>
          <a:bodyPr/>
          <a:lstStyle/>
          <a:p>
            <a:r>
              <a:rPr lang="nb-NO" noProof="0"/>
              <a:t>Klikk for å redigere tittelstil</a:t>
            </a:r>
          </a:p>
        </p:txBody>
      </p:sp>
      <p:sp>
        <p:nvSpPr>
          <p:cNvPr id="3" name="Undertittel 2"/>
          <p:cNvSpPr>
            <a:spLocks noGrp="1"/>
          </p:cNvSpPr>
          <p:nvPr>
            <p:ph type="subTitle" idx="1"/>
          </p:nvPr>
        </p:nvSpPr>
        <p:spPr>
          <a:xfrm>
            <a:off x="694366" y="3606172"/>
            <a:ext cx="4675782" cy="1752600"/>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Tree>
    <p:extLst>
      <p:ext uri="{BB962C8B-B14F-4D97-AF65-F5344CB8AC3E}">
        <p14:creationId xmlns:p14="http://schemas.microsoft.com/office/powerpoint/2010/main" val="4164624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B41B3E57-1709-42CF-8A8F-A527C7E54E39}" type="datetimeFigureOut">
              <a:rPr lang="nb-NO"/>
              <a:pPr>
                <a:defRPr/>
              </a:pPr>
              <a:t>19.11.2024</a:t>
            </a:fld>
            <a:endParaRPr lang="nb-NO"/>
          </a:p>
        </p:txBody>
      </p:sp>
      <p:sp>
        <p:nvSpPr>
          <p:cNvPr id="4"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0CAE3DD4-E86C-4AFB-A1BD-0F3B5FC850DA}" type="slidenum">
              <a:rPr lang="nb-NO"/>
              <a:pPr>
                <a:defRPr/>
              </a:pPr>
              <a:t>‹#›</a:t>
            </a:fld>
            <a:endParaRPr lang="nb-NO"/>
          </a:p>
        </p:txBody>
      </p:sp>
    </p:spTree>
    <p:extLst>
      <p:ext uri="{BB962C8B-B14F-4D97-AF65-F5344CB8AC3E}">
        <p14:creationId xmlns:p14="http://schemas.microsoft.com/office/powerpoint/2010/main" val="4262622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ktangel 1"/>
          <p:cNvSpPr/>
          <p:nvPr userDrawn="1"/>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endParaRPr>
          </a:p>
        </p:txBody>
      </p:sp>
      <p:sp>
        <p:nvSpPr>
          <p:cNvPr id="3" name="Plassholder for dato 1"/>
          <p:cNvSpPr>
            <a:spLocks noGrp="1"/>
          </p:cNvSpPr>
          <p:nvPr>
            <p:ph type="dt" sz="half" idx="10"/>
          </p:nvPr>
        </p:nvSpPr>
        <p:spPr/>
        <p:txBody>
          <a:bodyPr/>
          <a:lstStyle>
            <a:lvl1pPr defTabSz="914400" fontAlgn="base">
              <a:spcBef>
                <a:spcPct val="0"/>
              </a:spcBef>
              <a:spcAft>
                <a:spcPct val="0"/>
              </a:spcAft>
              <a:defRPr/>
            </a:lvl1pPr>
          </a:lstStyle>
          <a:p>
            <a:pPr>
              <a:defRPr/>
            </a:pPr>
            <a:fld id="{457D2A5F-F674-4ACB-9366-71373BACC7BD}" type="datetimeFigureOut">
              <a:rPr lang="nb-NO"/>
              <a:pPr>
                <a:defRPr/>
              </a:pPr>
              <a:t>19.11.2024</a:t>
            </a:fld>
            <a:endParaRPr lang="nb-NO"/>
          </a:p>
        </p:txBody>
      </p:sp>
      <p:sp>
        <p:nvSpPr>
          <p:cNvPr id="4" name="Plassholder for bunntekst 2"/>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3"/>
          <p:cNvSpPr>
            <a:spLocks noGrp="1"/>
          </p:cNvSpPr>
          <p:nvPr>
            <p:ph type="sldNum" sz="quarter" idx="12"/>
          </p:nvPr>
        </p:nvSpPr>
        <p:spPr/>
        <p:txBody>
          <a:bodyPr/>
          <a:lstStyle>
            <a:lvl1pPr defTabSz="914400" fontAlgn="base">
              <a:spcBef>
                <a:spcPct val="0"/>
              </a:spcBef>
              <a:spcAft>
                <a:spcPct val="0"/>
              </a:spcAft>
              <a:defRPr/>
            </a:lvl1pPr>
          </a:lstStyle>
          <a:p>
            <a:pPr>
              <a:defRPr/>
            </a:pPr>
            <a:fld id="{9B4797B1-7242-48C5-AAE6-C93B5BF4F472}" type="slidenum">
              <a:rPr lang="nb-NO"/>
              <a:pPr>
                <a:defRPr/>
              </a:pPr>
              <a:t>‹#›</a:t>
            </a:fld>
            <a:endParaRPr lang="nb-NO"/>
          </a:p>
        </p:txBody>
      </p:sp>
    </p:spTree>
    <p:extLst>
      <p:ext uri="{BB962C8B-B14F-4D97-AF65-F5344CB8AC3E}">
        <p14:creationId xmlns:p14="http://schemas.microsoft.com/office/powerpoint/2010/main" val="477168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gendefinert oppsett">
    <p:spTree>
      <p:nvGrpSpPr>
        <p:cNvPr id="1" name=""/>
        <p:cNvGrpSpPr/>
        <p:nvPr/>
      </p:nvGrpSpPr>
      <p:grpSpPr>
        <a:xfrm>
          <a:off x="0" y="0"/>
          <a:ext cx="0" cy="0"/>
          <a:chOff x="0" y="0"/>
          <a:chExt cx="0" cy="0"/>
        </a:xfrm>
      </p:grpSpPr>
      <p:sp>
        <p:nvSpPr>
          <p:cNvPr id="3" name="Rektangel 2"/>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endParaRPr>
          </a:p>
        </p:txBody>
      </p:sp>
      <p:cxnSp>
        <p:nvCxnSpPr>
          <p:cNvPr id="4" name="Rett linje 3"/>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 name="Rett linje 4"/>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Bilde 20"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Undertittel 2"/>
          <p:cNvSpPr txBox="1">
            <a:spLocks/>
          </p:cNvSpPr>
          <p:nvPr userDrawn="1"/>
        </p:nvSpPr>
        <p:spPr>
          <a:xfrm>
            <a:off x="693738" y="5910263"/>
            <a:ext cx="4676775" cy="390525"/>
          </a:xfrm>
          <a:prstGeom prst="rect">
            <a:avLst/>
          </a:prstGeo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defTabSz="457200">
              <a:spcBef>
                <a:spcPct val="20000"/>
              </a:spcBef>
              <a:buFont typeface="Arial"/>
              <a:buNone/>
              <a:defRPr/>
            </a:pPr>
            <a:r>
              <a:rPr lang="nb-NO" b="1">
                <a:solidFill>
                  <a:prstClr val="black"/>
                </a:solidFill>
                <a:latin typeface="Open Sans"/>
                <a:cs typeface="Open Sans"/>
              </a:rPr>
              <a:t>uit.no</a:t>
            </a:r>
          </a:p>
        </p:txBody>
      </p:sp>
      <p:sp>
        <p:nvSpPr>
          <p:cNvPr id="8" name="Undertittel 2"/>
          <p:cNvSpPr>
            <a:spLocks noGrp="1"/>
          </p:cNvSpPr>
          <p:nvPr>
            <p:ph type="subTitle" idx="1"/>
          </p:nvPr>
        </p:nvSpPr>
        <p:spPr>
          <a:xfrm>
            <a:off x="694366" y="3606172"/>
            <a:ext cx="4675782" cy="1606707"/>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
        <p:nvSpPr>
          <p:cNvPr id="12"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333CDAE7-3DC6-49AA-A662-AC20111A8177}" type="datetimeFigureOut">
              <a:rPr lang="nb-NO"/>
              <a:pPr>
                <a:defRPr/>
              </a:pPr>
              <a:t>19.11.2024</a:t>
            </a:fld>
            <a:endParaRPr lang="nb-NO"/>
          </a:p>
        </p:txBody>
      </p:sp>
      <p:sp>
        <p:nvSpPr>
          <p:cNvPr id="13"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14"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9AB34BE8-EF71-4CC9-835F-730F242095A6}" type="slidenum">
              <a:rPr lang="nb-NO"/>
              <a:pPr>
                <a:defRPr/>
              </a:pPr>
              <a:t>‹#›</a:t>
            </a:fld>
            <a:endParaRPr lang="nb-NO"/>
          </a:p>
        </p:txBody>
      </p:sp>
    </p:spTree>
    <p:extLst>
      <p:ext uri="{BB962C8B-B14F-4D97-AF65-F5344CB8AC3E}">
        <p14:creationId xmlns:p14="http://schemas.microsoft.com/office/powerpoint/2010/main" val="33598634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a:extLst>
              <a:ext uri="{FF2B5EF4-FFF2-40B4-BE49-F238E27FC236}">
                <a16:creationId xmlns:a16="http://schemas.microsoft.com/office/drawing/2014/main" id="{647B9338-EFD1-CCD8-368B-96B498BE0F0A}"/>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4048F94E-9ECC-DB4C-5928-71E2511EAE7D}"/>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46B18ED7-07AE-C80C-1DD2-B3E4CC9F12E7}"/>
              </a:ext>
            </a:extLst>
          </p:cNvPr>
          <p:cNvSpPr>
            <a:spLocks noGrp="1" noChangeArrowheads="1"/>
          </p:cNvSpPr>
          <p:nvPr>
            <p:ph type="sldNum" sz="quarter" idx="12"/>
          </p:nvPr>
        </p:nvSpPr>
        <p:spPr>
          <a:ln/>
        </p:spPr>
        <p:txBody>
          <a:bodyPr/>
          <a:lstStyle>
            <a:lvl1pPr>
              <a:defRPr/>
            </a:lvl1pPr>
          </a:lstStyle>
          <a:p>
            <a:fld id="{CD6FD50C-77B3-420F-9C2B-2A3DAE5E5519}" type="slidenum">
              <a:rPr lang="nb-NO" altLang="nb-NO"/>
              <a:pPr/>
              <a:t>‹#›</a:t>
            </a:fld>
            <a:endParaRPr lang="nb-NO" altLang="nb-NO"/>
          </a:p>
        </p:txBody>
      </p:sp>
    </p:spTree>
    <p:extLst>
      <p:ext uri="{BB962C8B-B14F-4D97-AF65-F5344CB8AC3E}">
        <p14:creationId xmlns:p14="http://schemas.microsoft.com/office/powerpoint/2010/main" val="1836824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a:extLst>
              <a:ext uri="{FF2B5EF4-FFF2-40B4-BE49-F238E27FC236}">
                <a16:creationId xmlns:a16="http://schemas.microsoft.com/office/drawing/2014/main" id="{8E18EEE5-3293-25E7-BC8A-3D65EAA08AA4}"/>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7C131B7D-8993-02D4-8E24-F8AD1C96DDD5}"/>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7F988B15-EA30-EE08-0FCD-4139E454016A}"/>
              </a:ext>
            </a:extLst>
          </p:cNvPr>
          <p:cNvSpPr>
            <a:spLocks noGrp="1" noChangeArrowheads="1"/>
          </p:cNvSpPr>
          <p:nvPr>
            <p:ph type="sldNum" sz="quarter" idx="12"/>
          </p:nvPr>
        </p:nvSpPr>
        <p:spPr>
          <a:ln/>
        </p:spPr>
        <p:txBody>
          <a:bodyPr/>
          <a:lstStyle>
            <a:lvl1pPr>
              <a:defRPr/>
            </a:lvl1pPr>
          </a:lstStyle>
          <a:p>
            <a:fld id="{F8FDD65C-72AA-4C69-BC84-1B7F8BC769E5}" type="slidenum">
              <a:rPr lang="nb-NO" altLang="nb-NO"/>
              <a:pPr/>
              <a:t>‹#›</a:t>
            </a:fld>
            <a:endParaRPr lang="nb-NO" altLang="nb-NO"/>
          </a:p>
        </p:txBody>
      </p:sp>
    </p:spTree>
    <p:extLst>
      <p:ext uri="{BB962C8B-B14F-4D97-AF65-F5344CB8AC3E}">
        <p14:creationId xmlns:p14="http://schemas.microsoft.com/office/powerpoint/2010/main" val="2519085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a:extLst>
              <a:ext uri="{FF2B5EF4-FFF2-40B4-BE49-F238E27FC236}">
                <a16:creationId xmlns:a16="http://schemas.microsoft.com/office/drawing/2014/main" id="{17AC7843-6373-1247-377C-3FDEF43E3855}"/>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4D25E905-A260-1822-52D2-0CEF5D93F235}"/>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47C8C260-C5DE-B88A-F1E0-9C3B4D5E9443}"/>
              </a:ext>
            </a:extLst>
          </p:cNvPr>
          <p:cNvSpPr>
            <a:spLocks noGrp="1" noChangeArrowheads="1"/>
          </p:cNvSpPr>
          <p:nvPr>
            <p:ph type="sldNum" sz="quarter" idx="12"/>
          </p:nvPr>
        </p:nvSpPr>
        <p:spPr>
          <a:ln/>
        </p:spPr>
        <p:txBody>
          <a:bodyPr/>
          <a:lstStyle>
            <a:lvl1pPr>
              <a:defRPr/>
            </a:lvl1pPr>
          </a:lstStyle>
          <a:p>
            <a:fld id="{AA86D721-A076-4ABF-BCA9-D88BFC90E81E}" type="slidenum">
              <a:rPr lang="nb-NO" altLang="nb-NO"/>
              <a:pPr/>
              <a:t>‹#›</a:t>
            </a:fld>
            <a:endParaRPr lang="nb-NO" altLang="nb-NO"/>
          </a:p>
        </p:txBody>
      </p:sp>
    </p:spTree>
    <p:extLst>
      <p:ext uri="{BB962C8B-B14F-4D97-AF65-F5344CB8AC3E}">
        <p14:creationId xmlns:p14="http://schemas.microsoft.com/office/powerpoint/2010/main" val="16509178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a:extLst>
              <a:ext uri="{FF2B5EF4-FFF2-40B4-BE49-F238E27FC236}">
                <a16:creationId xmlns:a16="http://schemas.microsoft.com/office/drawing/2014/main" id="{1333C70F-2CF5-C1E3-784B-FADF3BE7A217}"/>
              </a:ext>
            </a:extLst>
          </p:cNvPr>
          <p:cNvSpPr>
            <a:spLocks noGrp="1" noChangeArrowheads="1"/>
          </p:cNvSpPr>
          <p:nvPr>
            <p:ph type="dt" sz="half" idx="10"/>
          </p:nvPr>
        </p:nvSpPr>
        <p:spPr>
          <a:ln/>
        </p:spPr>
        <p:txBody>
          <a:bodyPr/>
          <a:lstStyle>
            <a:lvl1pPr>
              <a:defRPr/>
            </a:lvl1pPr>
          </a:lstStyle>
          <a:p>
            <a:pPr>
              <a:defRPr/>
            </a:pPr>
            <a:endParaRPr lang="nb-NO"/>
          </a:p>
        </p:txBody>
      </p:sp>
      <p:sp>
        <p:nvSpPr>
          <p:cNvPr id="6" name="Rectangle 5">
            <a:extLst>
              <a:ext uri="{FF2B5EF4-FFF2-40B4-BE49-F238E27FC236}">
                <a16:creationId xmlns:a16="http://schemas.microsoft.com/office/drawing/2014/main" id="{52DB31A9-737B-A489-EBAB-6D1071658DD0}"/>
              </a:ext>
            </a:extLst>
          </p:cNvPr>
          <p:cNvSpPr>
            <a:spLocks noGrp="1" noChangeArrowheads="1"/>
          </p:cNvSpPr>
          <p:nvPr>
            <p:ph type="ftr" sz="quarter" idx="11"/>
          </p:nvPr>
        </p:nvSpPr>
        <p:spPr>
          <a:ln/>
        </p:spPr>
        <p:txBody>
          <a:bodyPr/>
          <a:lstStyle>
            <a:lvl1pPr>
              <a:defRPr/>
            </a:lvl1pPr>
          </a:lstStyle>
          <a:p>
            <a:pPr>
              <a:defRPr/>
            </a:pPr>
            <a:endParaRPr lang="nb-NO"/>
          </a:p>
        </p:txBody>
      </p:sp>
      <p:sp>
        <p:nvSpPr>
          <p:cNvPr id="7" name="Rectangle 6">
            <a:extLst>
              <a:ext uri="{FF2B5EF4-FFF2-40B4-BE49-F238E27FC236}">
                <a16:creationId xmlns:a16="http://schemas.microsoft.com/office/drawing/2014/main" id="{F19046BC-00E3-9739-EFEA-47D9E1636865}"/>
              </a:ext>
            </a:extLst>
          </p:cNvPr>
          <p:cNvSpPr>
            <a:spLocks noGrp="1" noChangeArrowheads="1"/>
          </p:cNvSpPr>
          <p:nvPr>
            <p:ph type="sldNum" sz="quarter" idx="12"/>
          </p:nvPr>
        </p:nvSpPr>
        <p:spPr>
          <a:ln/>
        </p:spPr>
        <p:txBody>
          <a:bodyPr/>
          <a:lstStyle>
            <a:lvl1pPr>
              <a:defRPr/>
            </a:lvl1pPr>
          </a:lstStyle>
          <a:p>
            <a:fld id="{DA2AF1E4-7AC9-4659-8CB1-49E4E443081E}" type="slidenum">
              <a:rPr lang="nb-NO" altLang="nb-NO"/>
              <a:pPr/>
              <a:t>‹#›</a:t>
            </a:fld>
            <a:endParaRPr lang="nb-NO" altLang="nb-NO"/>
          </a:p>
        </p:txBody>
      </p:sp>
    </p:spTree>
    <p:extLst>
      <p:ext uri="{BB962C8B-B14F-4D97-AF65-F5344CB8AC3E}">
        <p14:creationId xmlns:p14="http://schemas.microsoft.com/office/powerpoint/2010/main" val="1755874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a:extLst>
              <a:ext uri="{FF2B5EF4-FFF2-40B4-BE49-F238E27FC236}">
                <a16:creationId xmlns:a16="http://schemas.microsoft.com/office/drawing/2014/main" id="{8FB55228-F82A-F560-5173-233D4A212C1C}"/>
              </a:ext>
            </a:extLst>
          </p:cNvPr>
          <p:cNvSpPr>
            <a:spLocks noGrp="1" noChangeArrowheads="1"/>
          </p:cNvSpPr>
          <p:nvPr>
            <p:ph type="dt" sz="half" idx="10"/>
          </p:nvPr>
        </p:nvSpPr>
        <p:spPr>
          <a:ln/>
        </p:spPr>
        <p:txBody>
          <a:bodyPr/>
          <a:lstStyle>
            <a:lvl1pPr>
              <a:defRPr/>
            </a:lvl1pPr>
          </a:lstStyle>
          <a:p>
            <a:pPr>
              <a:defRPr/>
            </a:pPr>
            <a:endParaRPr lang="nb-NO"/>
          </a:p>
        </p:txBody>
      </p:sp>
      <p:sp>
        <p:nvSpPr>
          <p:cNvPr id="8" name="Rectangle 5">
            <a:extLst>
              <a:ext uri="{FF2B5EF4-FFF2-40B4-BE49-F238E27FC236}">
                <a16:creationId xmlns:a16="http://schemas.microsoft.com/office/drawing/2014/main" id="{E408C372-2078-593E-C30C-A45F0613D44A}"/>
              </a:ext>
            </a:extLst>
          </p:cNvPr>
          <p:cNvSpPr>
            <a:spLocks noGrp="1" noChangeArrowheads="1"/>
          </p:cNvSpPr>
          <p:nvPr>
            <p:ph type="ftr" sz="quarter" idx="11"/>
          </p:nvPr>
        </p:nvSpPr>
        <p:spPr>
          <a:ln/>
        </p:spPr>
        <p:txBody>
          <a:bodyPr/>
          <a:lstStyle>
            <a:lvl1pPr>
              <a:defRPr/>
            </a:lvl1pPr>
          </a:lstStyle>
          <a:p>
            <a:pPr>
              <a:defRPr/>
            </a:pPr>
            <a:endParaRPr lang="nb-NO"/>
          </a:p>
        </p:txBody>
      </p:sp>
      <p:sp>
        <p:nvSpPr>
          <p:cNvPr id="9" name="Rectangle 6">
            <a:extLst>
              <a:ext uri="{FF2B5EF4-FFF2-40B4-BE49-F238E27FC236}">
                <a16:creationId xmlns:a16="http://schemas.microsoft.com/office/drawing/2014/main" id="{9110961C-46C8-F7FD-5972-2B48BCBE2B7E}"/>
              </a:ext>
            </a:extLst>
          </p:cNvPr>
          <p:cNvSpPr>
            <a:spLocks noGrp="1" noChangeArrowheads="1"/>
          </p:cNvSpPr>
          <p:nvPr>
            <p:ph type="sldNum" sz="quarter" idx="12"/>
          </p:nvPr>
        </p:nvSpPr>
        <p:spPr>
          <a:ln/>
        </p:spPr>
        <p:txBody>
          <a:bodyPr/>
          <a:lstStyle>
            <a:lvl1pPr>
              <a:defRPr/>
            </a:lvl1pPr>
          </a:lstStyle>
          <a:p>
            <a:fld id="{C280D305-020B-4EA3-85EA-98745EDA81DC}" type="slidenum">
              <a:rPr lang="nb-NO" altLang="nb-NO"/>
              <a:pPr/>
              <a:t>‹#›</a:t>
            </a:fld>
            <a:endParaRPr lang="nb-NO" altLang="nb-NO"/>
          </a:p>
        </p:txBody>
      </p:sp>
    </p:spTree>
    <p:extLst>
      <p:ext uri="{BB962C8B-B14F-4D97-AF65-F5344CB8AC3E}">
        <p14:creationId xmlns:p14="http://schemas.microsoft.com/office/powerpoint/2010/main" val="20601116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a:extLst>
              <a:ext uri="{FF2B5EF4-FFF2-40B4-BE49-F238E27FC236}">
                <a16:creationId xmlns:a16="http://schemas.microsoft.com/office/drawing/2014/main" id="{DEE21E79-FC09-5D04-046B-FBFEB52A2A4F}"/>
              </a:ext>
            </a:extLst>
          </p:cNvPr>
          <p:cNvSpPr>
            <a:spLocks noGrp="1" noChangeArrowheads="1"/>
          </p:cNvSpPr>
          <p:nvPr>
            <p:ph type="dt" sz="half" idx="10"/>
          </p:nvPr>
        </p:nvSpPr>
        <p:spPr>
          <a:ln/>
        </p:spPr>
        <p:txBody>
          <a:bodyPr/>
          <a:lstStyle>
            <a:lvl1pPr>
              <a:defRPr/>
            </a:lvl1pPr>
          </a:lstStyle>
          <a:p>
            <a:pPr>
              <a:defRPr/>
            </a:pPr>
            <a:endParaRPr lang="nb-NO"/>
          </a:p>
        </p:txBody>
      </p:sp>
      <p:sp>
        <p:nvSpPr>
          <p:cNvPr id="4" name="Rectangle 5">
            <a:extLst>
              <a:ext uri="{FF2B5EF4-FFF2-40B4-BE49-F238E27FC236}">
                <a16:creationId xmlns:a16="http://schemas.microsoft.com/office/drawing/2014/main" id="{6A405803-81B4-11E3-E595-80FC3C8C1812}"/>
              </a:ext>
            </a:extLst>
          </p:cNvPr>
          <p:cNvSpPr>
            <a:spLocks noGrp="1" noChangeArrowheads="1"/>
          </p:cNvSpPr>
          <p:nvPr>
            <p:ph type="ftr" sz="quarter" idx="11"/>
          </p:nvPr>
        </p:nvSpPr>
        <p:spPr>
          <a:ln/>
        </p:spPr>
        <p:txBody>
          <a:bodyPr/>
          <a:lstStyle>
            <a:lvl1pPr>
              <a:defRPr/>
            </a:lvl1pPr>
          </a:lstStyle>
          <a:p>
            <a:pPr>
              <a:defRPr/>
            </a:pPr>
            <a:endParaRPr lang="nb-NO"/>
          </a:p>
        </p:txBody>
      </p:sp>
      <p:sp>
        <p:nvSpPr>
          <p:cNvPr id="5" name="Rectangle 6">
            <a:extLst>
              <a:ext uri="{FF2B5EF4-FFF2-40B4-BE49-F238E27FC236}">
                <a16:creationId xmlns:a16="http://schemas.microsoft.com/office/drawing/2014/main" id="{5878C842-EE34-038C-7871-C468AF9CE15E}"/>
              </a:ext>
            </a:extLst>
          </p:cNvPr>
          <p:cNvSpPr>
            <a:spLocks noGrp="1" noChangeArrowheads="1"/>
          </p:cNvSpPr>
          <p:nvPr>
            <p:ph type="sldNum" sz="quarter" idx="12"/>
          </p:nvPr>
        </p:nvSpPr>
        <p:spPr>
          <a:ln/>
        </p:spPr>
        <p:txBody>
          <a:bodyPr/>
          <a:lstStyle>
            <a:lvl1pPr>
              <a:defRPr/>
            </a:lvl1pPr>
          </a:lstStyle>
          <a:p>
            <a:fld id="{AA8F56E1-1017-4BE2-B33E-EDECA208A9C4}" type="slidenum">
              <a:rPr lang="nb-NO" altLang="nb-NO"/>
              <a:pPr/>
              <a:t>‹#›</a:t>
            </a:fld>
            <a:endParaRPr lang="nb-NO" altLang="nb-NO"/>
          </a:p>
        </p:txBody>
      </p:sp>
    </p:spTree>
    <p:extLst>
      <p:ext uri="{BB962C8B-B14F-4D97-AF65-F5344CB8AC3E}">
        <p14:creationId xmlns:p14="http://schemas.microsoft.com/office/powerpoint/2010/main" val="2512524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27A03DF-E8F0-E1EC-2B53-B2BE3DB55E87}"/>
              </a:ext>
            </a:extLst>
          </p:cNvPr>
          <p:cNvSpPr>
            <a:spLocks noGrp="1" noChangeArrowheads="1"/>
          </p:cNvSpPr>
          <p:nvPr>
            <p:ph type="dt" sz="half" idx="10"/>
          </p:nvPr>
        </p:nvSpPr>
        <p:spPr>
          <a:ln/>
        </p:spPr>
        <p:txBody>
          <a:bodyPr/>
          <a:lstStyle>
            <a:lvl1pPr>
              <a:defRPr/>
            </a:lvl1pPr>
          </a:lstStyle>
          <a:p>
            <a:pPr>
              <a:defRPr/>
            </a:pPr>
            <a:endParaRPr lang="nb-NO"/>
          </a:p>
        </p:txBody>
      </p:sp>
      <p:sp>
        <p:nvSpPr>
          <p:cNvPr id="3" name="Rectangle 5">
            <a:extLst>
              <a:ext uri="{FF2B5EF4-FFF2-40B4-BE49-F238E27FC236}">
                <a16:creationId xmlns:a16="http://schemas.microsoft.com/office/drawing/2014/main" id="{CC055C3C-3AD2-9C85-8350-92FDFF113982}"/>
              </a:ext>
            </a:extLst>
          </p:cNvPr>
          <p:cNvSpPr>
            <a:spLocks noGrp="1" noChangeArrowheads="1"/>
          </p:cNvSpPr>
          <p:nvPr>
            <p:ph type="ftr" sz="quarter" idx="11"/>
          </p:nvPr>
        </p:nvSpPr>
        <p:spPr>
          <a:ln/>
        </p:spPr>
        <p:txBody>
          <a:bodyPr/>
          <a:lstStyle>
            <a:lvl1pPr>
              <a:defRPr/>
            </a:lvl1pPr>
          </a:lstStyle>
          <a:p>
            <a:pPr>
              <a:defRPr/>
            </a:pPr>
            <a:endParaRPr lang="nb-NO"/>
          </a:p>
        </p:txBody>
      </p:sp>
      <p:sp>
        <p:nvSpPr>
          <p:cNvPr id="4" name="Rectangle 6">
            <a:extLst>
              <a:ext uri="{FF2B5EF4-FFF2-40B4-BE49-F238E27FC236}">
                <a16:creationId xmlns:a16="http://schemas.microsoft.com/office/drawing/2014/main" id="{C458E9D0-3190-05CA-8951-2EC08BDDAFD5}"/>
              </a:ext>
            </a:extLst>
          </p:cNvPr>
          <p:cNvSpPr>
            <a:spLocks noGrp="1" noChangeArrowheads="1"/>
          </p:cNvSpPr>
          <p:nvPr>
            <p:ph type="sldNum" sz="quarter" idx="12"/>
          </p:nvPr>
        </p:nvSpPr>
        <p:spPr>
          <a:ln/>
        </p:spPr>
        <p:txBody>
          <a:bodyPr/>
          <a:lstStyle>
            <a:lvl1pPr>
              <a:defRPr/>
            </a:lvl1pPr>
          </a:lstStyle>
          <a:p>
            <a:fld id="{49D647B9-5015-4416-9937-AC9E679A8DCD}" type="slidenum">
              <a:rPr lang="nb-NO" altLang="nb-NO"/>
              <a:pPr/>
              <a:t>‹#›</a:t>
            </a:fld>
            <a:endParaRPr lang="nb-NO" altLang="nb-NO"/>
          </a:p>
        </p:txBody>
      </p:sp>
    </p:spTree>
    <p:extLst>
      <p:ext uri="{BB962C8B-B14F-4D97-AF65-F5344CB8AC3E}">
        <p14:creationId xmlns:p14="http://schemas.microsoft.com/office/powerpoint/2010/main" val="2642094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idx="1"/>
          </p:nvPr>
        </p:nvSpPr>
        <p:spPr/>
        <p:txBody>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4" name="Plassholder for dato 3"/>
          <p:cNvSpPr>
            <a:spLocks noGrp="1"/>
          </p:cNvSpPr>
          <p:nvPr>
            <p:ph type="dt" sz="half" idx="10"/>
          </p:nvPr>
        </p:nvSpPr>
        <p:spPr/>
        <p:txBody>
          <a:bodyPr/>
          <a:lstStyle>
            <a:lvl1pPr defTabSz="914400" fontAlgn="base">
              <a:spcBef>
                <a:spcPct val="0"/>
              </a:spcBef>
              <a:spcAft>
                <a:spcPct val="0"/>
              </a:spcAft>
              <a:defRPr/>
            </a:lvl1pPr>
          </a:lstStyle>
          <a:p>
            <a:pPr>
              <a:defRPr/>
            </a:pPr>
            <a:fld id="{5E59D275-65B9-47AA-B467-9331912E1DEF}" type="datetimeFigureOut">
              <a:rPr lang="nb-NO"/>
              <a:pPr>
                <a:defRPr/>
              </a:pPr>
              <a:t>19.11.2024</a:t>
            </a:fld>
            <a:endParaRPr lang="nb-NO"/>
          </a:p>
        </p:txBody>
      </p:sp>
      <p:sp>
        <p:nvSpPr>
          <p:cNvPr id="5" name="Plassholder for bunntekst 4"/>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6" name="Plassholder for lysbildenummer 5"/>
          <p:cNvSpPr>
            <a:spLocks noGrp="1"/>
          </p:cNvSpPr>
          <p:nvPr>
            <p:ph type="sldNum" sz="quarter" idx="12"/>
          </p:nvPr>
        </p:nvSpPr>
        <p:spPr/>
        <p:txBody>
          <a:bodyPr/>
          <a:lstStyle>
            <a:lvl1pPr defTabSz="914400" fontAlgn="base">
              <a:spcBef>
                <a:spcPct val="0"/>
              </a:spcBef>
              <a:spcAft>
                <a:spcPct val="0"/>
              </a:spcAft>
              <a:defRPr/>
            </a:lvl1pPr>
          </a:lstStyle>
          <a:p>
            <a:pPr>
              <a:defRPr/>
            </a:pPr>
            <a:fld id="{74F89629-3A2A-4EF8-90FE-0371A093EFC4}" type="slidenum">
              <a:rPr lang="nb-NO"/>
              <a:pPr>
                <a:defRPr/>
              </a:pPr>
              <a:t>‹#›</a:t>
            </a:fld>
            <a:endParaRPr lang="nb-NO"/>
          </a:p>
        </p:txBody>
      </p:sp>
    </p:spTree>
    <p:extLst>
      <p:ext uri="{BB962C8B-B14F-4D97-AF65-F5344CB8AC3E}">
        <p14:creationId xmlns:p14="http://schemas.microsoft.com/office/powerpoint/2010/main" val="34471004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a:extLst>
              <a:ext uri="{FF2B5EF4-FFF2-40B4-BE49-F238E27FC236}">
                <a16:creationId xmlns:a16="http://schemas.microsoft.com/office/drawing/2014/main" id="{50AD29C3-13F0-8C53-04F4-4C281006D4C2}"/>
              </a:ext>
            </a:extLst>
          </p:cNvPr>
          <p:cNvSpPr>
            <a:spLocks noGrp="1" noChangeArrowheads="1"/>
          </p:cNvSpPr>
          <p:nvPr>
            <p:ph type="dt" sz="half" idx="10"/>
          </p:nvPr>
        </p:nvSpPr>
        <p:spPr>
          <a:ln/>
        </p:spPr>
        <p:txBody>
          <a:bodyPr/>
          <a:lstStyle>
            <a:lvl1pPr>
              <a:defRPr/>
            </a:lvl1pPr>
          </a:lstStyle>
          <a:p>
            <a:pPr>
              <a:defRPr/>
            </a:pPr>
            <a:endParaRPr lang="nb-NO"/>
          </a:p>
        </p:txBody>
      </p:sp>
      <p:sp>
        <p:nvSpPr>
          <p:cNvPr id="6" name="Rectangle 5">
            <a:extLst>
              <a:ext uri="{FF2B5EF4-FFF2-40B4-BE49-F238E27FC236}">
                <a16:creationId xmlns:a16="http://schemas.microsoft.com/office/drawing/2014/main" id="{C4D193ED-CC4B-8C65-7973-3F7A82228B78}"/>
              </a:ext>
            </a:extLst>
          </p:cNvPr>
          <p:cNvSpPr>
            <a:spLocks noGrp="1" noChangeArrowheads="1"/>
          </p:cNvSpPr>
          <p:nvPr>
            <p:ph type="ftr" sz="quarter" idx="11"/>
          </p:nvPr>
        </p:nvSpPr>
        <p:spPr>
          <a:ln/>
        </p:spPr>
        <p:txBody>
          <a:bodyPr/>
          <a:lstStyle>
            <a:lvl1pPr>
              <a:defRPr/>
            </a:lvl1pPr>
          </a:lstStyle>
          <a:p>
            <a:pPr>
              <a:defRPr/>
            </a:pPr>
            <a:endParaRPr lang="nb-NO"/>
          </a:p>
        </p:txBody>
      </p:sp>
      <p:sp>
        <p:nvSpPr>
          <p:cNvPr id="7" name="Rectangle 6">
            <a:extLst>
              <a:ext uri="{FF2B5EF4-FFF2-40B4-BE49-F238E27FC236}">
                <a16:creationId xmlns:a16="http://schemas.microsoft.com/office/drawing/2014/main" id="{41E17416-64AD-05FC-ECDD-9743A9AFBCA5}"/>
              </a:ext>
            </a:extLst>
          </p:cNvPr>
          <p:cNvSpPr>
            <a:spLocks noGrp="1" noChangeArrowheads="1"/>
          </p:cNvSpPr>
          <p:nvPr>
            <p:ph type="sldNum" sz="quarter" idx="12"/>
          </p:nvPr>
        </p:nvSpPr>
        <p:spPr>
          <a:ln/>
        </p:spPr>
        <p:txBody>
          <a:bodyPr/>
          <a:lstStyle>
            <a:lvl1pPr>
              <a:defRPr/>
            </a:lvl1pPr>
          </a:lstStyle>
          <a:p>
            <a:fld id="{3657151F-CB36-459D-9CC4-4378564CF9B9}" type="slidenum">
              <a:rPr lang="nb-NO" altLang="nb-NO"/>
              <a:pPr/>
              <a:t>‹#›</a:t>
            </a:fld>
            <a:endParaRPr lang="nb-NO" altLang="nb-NO"/>
          </a:p>
        </p:txBody>
      </p:sp>
    </p:spTree>
    <p:extLst>
      <p:ext uri="{BB962C8B-B14F-4D97-AF65-F5344CB8AC3E}">
        <p14:creationId xmlns:p14="http://schemas.microsoft.com/office/powerpoint/2010/main" val="13940026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a:extLst>
              <a:ext uri="{FF2B5EF4-FFF2-40B4-BE49-F238E27FC236}">
                <a16:creationId xmlns:a16="http://schemas.microsoft.com/office/drawing/2014/main" id="{8CE1FB1C-1019-F96F-849F-AB3FC5EAF578}"/>
              </a:ext>
            </a:extLst>
          </p:cNvPr>
          <p:cNvSpPr>
            <a:spLocks noGrp="1" noChangeArrowheads="1"/>
          </p:cNvSpPr>
          <p:nvPr>
            <p:ph type="dt" sz="half" idx="10"/>
          </p:nvPr>
        </p:nvSpPr>
        <p:spPr>
          <a:ln/>
        </p:spPr>
        <p:txBody>
          <a:bodyPr/>
          <a:lstStyle>
            <a:lvl1pPr>
              <a:defRPr/>
            </a:lvl1pPr>
          </a:lstStyle>
          <a:p>
            <a:pPr>
              <a:defRPr/>
            </a:pPr>
            <a:endParaRPr lang="nb-NO"/>
          </a:p>
        </p:txBody>
      </p:sp>
      <p:sp>
        <p:nvSpPr>
          <p:cNvPr id="6" name="Rectangle 5">
            <a:extLst>
              <a:ext uri="{FF2B5EF4-FFF2-40B4-BE49-F238E27FC236}">
                <a16:creationId xmlns:a16="http://schemas.microsoft.com/office/drawing/2014/main" id="{C04EF44E-37FE-9393-648B-38E7DDAFEC25}"/>
              </a:ext>
            </a:extLst>
          </p:cNvPr>
          <p:cNvSpPr>
            <a:spLocks noGrp="1" noChangeArrowheads="1"/>
          </p:cNvSpPr>
          <p:nvPr>
            <p:ph type="ftr" sz="quarter" idx="11"/>
          </p:nvPr>
        </p:nvSpPr>
        <p:spPr>
          <a:ln/>
        </p:spPr>
        <p:txBody>
          <a:bodyPr/>
          <a:lstStyle>
            <a:lvl1pPr>
              <a:defRPr/>
            </a:lvl1pPr>
          </a:lstStyle>
          <a:p>
            <a:pPr>
              <a:defRPr/>
            </a:pPr>
            <a:endParaRPr lang="nb-NO"/>
          </a:p>
        </p:txBody>
      </p:sp>
      <p:sp>
        <p:nvSpPr>
          <p:cNvPr id="7" name="Rectangle 6">
            <a:extLst>
              <a:ext uri="{FF2B5EF4-FFF2-40B4-BE49-F238E27FC236}">
                <a16:creationId xmlns:a16="http://schemas.microsoft.com/office/drawing/2014/main" id="{EEA6B6A5-F589-2EC3-17DA-A03B3FB216C5}"/>
              </a:ext>
            </a:extLst>
          </p:cNvPr>
          <p:cNvSpPr>
            <a:spLocks noGrp="1" noChangeArrowheads="1"/>
          </p:cNvSpPr>
          <p:nvPr>
            <p:ph type="sldNum" sz="quarter" idx="12"/>
          </p:nvPr>
        </p:nvSpPr>
        <p:spPr>
          <a:ln/>
        </p:spPr>
        <p:txBody>
          <a:bodyPr/>
          <a:lstStyle>
            <a:lvl1pPr>
              <a:defRPr/>
            </a:lvl1pPr>
          </a:lstStyle>
          <a:p>
            <a:fld id="{55A39FCA-C144-4EDF-85FE-4AAA8C80698B}" type="slidenum">
              <a:rPr lang="nb-NO" altLang="nb-NO"/>
              <a:pPr/>
              <a:t>‹#›</a:t>
            </a:fld>
            <a:endParaRPr lang="nb-NO" altLang="nb-NO"/>
          </a:p>
        </p:txBody>
      </p:sp>
    </p:spTree>
    <p:extLst>
      <p:ext uri="{BB962C8B-B14F-4D97-AF65-F5344CB8AC3E}">
        <p14:creationId xmlns:p14="http://schemas.microsoft.com/office/powerpoint/2010/main" val="28189254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a:extLst>
              <a:ext uri="{FF2B5EF4-FFF2-40B4-BE49-F238E27FC236}">
                <a16:creationId xmlns:a16="http://schemas.microsoft.com/office/drawing/2014/main" id="{F08DA27E-DE06-8964-5F40-D3131BDD4432}"/>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4A9EA8D1-03BF-95D7-35F5-FA3B0EED822F}"/>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D3E3BE44-5076-A4CC-9CE9-20109D62674C}"/>
              </a:ext>
            </a:extLst>
          </p:cNvPr>
          <p:cNvSpPr>
            <a:spLocks noGrp="1" noChangeArrowheads="1"/>
          </p:cNvSpPr>
          <p:nvPr>
            <p:ph type="sldNum" sz="quarter" idx="12"/>
          </p:nvPr>
        </p:nvSpPr>
        <p:spPr>
          <a:ln/>
        </p:spPr>
        <p:txBody>
          <a:bodyPr/>
          <a:lstStyle>
            <a:lvl1pPr>
              <a:defRPr/>
            </a:lvl1pPr>
          </a:lstStyle>
          <a:p>
            <a:fld id="{D43324CB-5C44-4B81-A89B-6F59ED3C4C66}" type="slidenum">
              <a:rPr lang="nb-NO" altLang="nb-NO"/>
              <a:pPr/>
              <a:t>‹#›</a:t>
            </a:fld>
            <a:endParaRPr lang="nb-NO" altLang="nb-NO"/>
          </a:p>
        </p:txBody>
      </p:sp>
    </p:spTree>
    <p:extLst>
      <p:ext uri="{BB962C8B-B14F-4D97-AF65-F5344CB8AC3E}">
        <p14:creationId xmlns:p14="http://schemas.microsoft.com/office/powerpoint/2010/main" val="30655901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a:extLst>
              <a:ext uri="{FF2B5EF4-FFF2-40B4-BE49-F238E27FC236}">
                <a16:creationId xmlns:a16="http://schemas.microsoft.com/office/drawing/2014/main" id="{D81E4473-BE08-228C-18EB-F3CF4EACAD29}"/>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0CE62C21-8038-BA40-1B08-10CA3E4019B9}"/>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3408C65C-15CE-1A7B-9689-17731133E224}"/>
              </a:ext>
            </a:extLst>
          </p:cNvPr>
          <p:cNvSpPr>
            <a:spLocks noGrp="1" noChangeArrowheads="1"/>
          </p:cNvSpPr>
          <p:nvPr>
            <p:ph type="sldNum" sz="quarter" idx="12"/>
          </p:nvPr>
        </p:nvSpPr>
        <p:spPr>
          <a:ln/>
        </p:spPr>
        <p:txBody>
          <a:bodyPr/>
          <a:lstStyle>
            <a:lvl1pPr>
              <a:defRPr/>
            </a:lvl1pPr>
          </a:lstStyle>
          <a:p>
            <a:fld id="{A496D666-5C4B-4B97-8DD6-883D035E3FC2}" type="slidenum">
              <a:rPr lang="nb-NO" altLang="nb-NO"/>
              <a:pPr/>
              <a:t>‹#›</a:t>
            </a:fld>
            <a:endParaRPr lang="nb-NO" altLang="nb-NO"/>
          </a:p>
        </p:txBody>
      </p:sp>
    </p:spTree>
    <p:extLst>
      <p:ext uri="{BB962C8B-B14F-4D97-AF65-F5344CB8AC3E}">
        <p14:creationId xmlns:p14="http://schemas.microsoft.com/office/powerpoint/2010/main" val="29620368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tellysbilde">
    <p:spTree>
      <p:nvGrpSpPr>
        <p:cNvPr id="1" name=""/>
        <p:cNvGrpSpPr/>
        <p:nvPr/>
      </p:nvGrpSpPr>
      <p:grpSpPr>
        <a:xfrm>
          <a:off x="0" y="0"/>
          <a:ext cx="0" cy="0"/>
          <a:chOff x="0" y="0"/>
          <a:chExt cx="0" cy="0"/>
        </a:xfrm>
      </p:grpSpPr>
      <p:sp>
        <p:nvSpPr>
          <p:cNvPr id="2" name="Tittel 1"/>
          <p:cNvSpPr>
            <a:spLocks noGrp="1"/>
          </p:cNvSpPr>
          <p:nvPr>
            <p:ph type="ctrTitle"/>
          </p:nvPr>
        </p:nvSpPr>
        <p:spPr>
          <a:xfrm>
            <a:off x="685800" y="2130425"/>
            <a:ext cx="7772400" cy="1470025"/>
          </a:xfrm>
        </p:spPr>
        <p:txBody>
          <a:bodyPr/>
          <a:lstStyle/>
          <a:p>
            <a:r>
              <a:rPr lang="nb-NO"/>
              <a:t>Klikk for å redigere tittelstil</a:t>
            </a:r>
          </a:p>
        </p:txBody>
      </p:sp>
      <p:sp>
        <p:nvSpPr>
          <p:cNvPr id="3" name="Undertit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b-NO"/>
              <a:t>Klikk for å redigere undertittelstil i malen</a:t>
            </a:r>
          </a:p>
        </p:txBody>
      </p:sp>
      <p:sp>
        <p:nvSpPr>
          <p:cNvPr id="4" name="Rectangle 4">
            <a:extLst>
              <a:ext uri="{FF2B5EF4-FFF2-40B4-BE49-F238E27FC236}">
                <a16:creationId xmlns:a16="http://schemas.microsoft.com/office/drawing/2014/main" id="{23785B6F-E52F-6973-17E1-DEA3B0C2A9E8}"/>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8B414CE6-2629-594C-8F2B-5C4620EBD372}"/>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DDF99AF6-AA9E-4178-258E-C5CD20B850D6}"/>
              </a:ext>
            </a:extLst>
          </p:cNvPr>
          <p:cNvSpPr>
            <a:spLocks noGrp="1" noChangeArrowheads="1"/>
          </p:cNvSpPr>
          <p:nvPr>
            <p:ph type="sldNum" sz="quarter" idx="12"/>
          </p:nvPr>
        </p:nvSpPr>
        <p:spPr>
          <a:ln/>
        </p:spPr>
        <p:txBody>
          <a:bodyPr/>
          <a:lstStyle>
            <a:lvl1pPr>
              <a:defRPr/>
            </a:lvl1pPr>
          </a:lstStyle>
          <a:p>
            <a:fld id="{33A9E1B0-EEB0-48FD-942B-44ACCB697324}" type="slidenum">
              <a:rPr lang="nb-NO" altLang="nb-NO"/>
              <a:pPr/>
              <a:t>‹#›</a:t>
            </a:fld>
            <a:endParaRPr lang="nb-NO" altLang="nb-NO"/>
          </a:p>
        </p:txBody>
      </p:sp>
    </p:spTree>
    <p:extLst>
      <p:ext uri="{BB962C8B-B14F-4D97-AF65-F5344CB8AC3E}">
        <p14:creationId xmlns:p14="http://schemas.microsoft.com/office/powerpoint/2010/main" val="15394731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idx="1"/>
          </p:nvPr>
        </p:nvSpPr>
        <p:spPr/>
        <p:txBody>
          <a:body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a:extLst>
              <a:ext uri="{FF2B5EF4-FFF2-40B4-BE49-F238E27FC236}">
                <a16:creationId xmlns:a16="http://schemas.microsoft.com/office/drawing/2014/main" id="{DBD39218-1090-1D2A-155E-B3B0B1CECFDE}"/>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69A039CA-0ECC-9503-C522-C06997C1FA08}"/>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13FFBF7D-8356-3826-8588-DEA70EC20434}"/>
              </a:ext>
            </a:extLst>
          </p:cNvPr>
          <p:cNvSpPr>
            <a:spLocks noGrp="1" noChangeArrowheads="1"/>
          </p:cNvSpPr>
          <p:nvPr>
            <p:ph type="sldNum" sz="quarter" idx="12"/>
          </p:nvPr>
        </p:nvSpPr>
        <p:spPr>
          <a:ln/>
        </p:spPr>
        <p:txBody>
          <a:bodyPr/>
          <a:lstStyle>
            <a:lvl1pPr>
              <a:defRPr/>
            </a:lvl1pPr>
          </a:lstStyle>
          <a:p>
            <a:fld id="{F3C73157-EC3E-430F-AF7F-EFAF1BD7D179}" type="slidenum">
              <a:rPr lang="nb-NO" altLang="nb-NO"/>
              <a:pPr/>
              <a:t>‹#›</a:t>
            </a:fld>
            <a:endParaRPr lang="nb-NO" altLang="nb-NO"/>
          </a:p>
        </p:txBody>
      </p:sp>
    </p:spTree>
    <p:extLst>
      <p:ext uri="{BB962C8B-B14F-4D97-AF65-F5344CB8AC3E}">
        <p14:creationId xmlns:p14="http://schemas.microsoft.com/office/powerpoint/2010/main" val="42795788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Deloverskrift">
    <p:spTree>
      <p:nvGrpSpPr>
        <p:cNvPr id="1" name=""/>
        <p:cNvGrpSpPr/>
        <p:nvPr/>
      </p:nvGrpSpPr>
      <p:grpSpPr>
        <a:xfrm>
          <a:off x="0" y="0"/>
          <a:ext cx="0" cy="0"/>
          <a:chOff x="0" y="0"/>
          <a:chExt cx="0" cy="0"/>
        </a:xfrm>
      </p:grpSpPr>
      <p:sp>
        <p:nvSpPr>
          <p:cNvPr id="2" name="Tittel 1"/>
          <p:cNvSpPr>
            <a:spLocks noGrp="1"/>
          </p:cNvSpPr>
          <p:nvPr>
            <p:ph type="title"/>
          </p:nvPr>
        </p:nvSpPr>
        <p:spPr>
          <a:xfrm>
            <a:off x="722313" y="4406900"/>
            <a:ext cx="7772400" cy="1362075"/>
          </a:xfrm>
        </p:spPr>
        <p:txBody>
          <a:bodyPr anchor="t"/>
          <a:lstStyle>
            <a:lvl1pPr algn="l">
              <a:defRPr sz="4000" b="1" cap="all"/>
            </a:lvl1pPr>
          </a:lstStyle>
          <a:p>
            <a:r>
              <a:rPr lang="nb-NO"/>
              <a:t>Klikk for å redigere tittelstil</a:t>
            </a:r>
          </a:p>
        </p:txBody>
      </p:sp>
      <p:sp>
        <p:nvSpPr>
          <p:cNvPr id="3" name="Plassholder f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b-NO"/>
              <a:t>Klikk for å redigere tekststiler i malen</a:t>
            </a:r>
          </a:p>
        </p:txBody>
      </p:sp>
      <p:sp>
        <p:nvSpPr>
          <p:cNvPr id="4" name="Rectangle 4">
            <a:extLst>
              <a:ext uri="{FF2B5EF4-FFF2-40B4-BE49-F238E27FC236}">
                <a16:creationId xmlns:a16="http://schemas.microsoft.com/office/drawing/2014/main" id="{DEC591F3-CBBD-A5A7-7FDB-CDEB4D4BC0CB}"/>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33B91FA0-5BF3-6485-454A-2A7921503582}"/>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4F0EA690-C772-2435-4893-9F7D76C99D47}"/>
              </a:ext>
            </a:extLst>
          </p:cNvPr>
          <p:cNvSpPr>
            <a:spLocks noGrp="1" noChangeArrowheads="1"/>
          </p:cNvSpPr>
          <p:nvPr>
            <p:ph type="sldNum" sz="quarter" idx="12"/>
          </p:nvPr>
        </p:nvSpPr>
        <p:spPr>
          <a:ln/>
        </p:spPr>
        <p:txBody>
          <a:bodyPr/>
          <a:lstStyle>
            <a:lvl1pPr>
              <a:defRPr/>
            </a:lvl1pPr>
          </a:lstStyle>
          <a:p>
            <a:fld id="{31E6A5F5-EE1C-41A4-8F8D-3D607627995E}" type="slidenum">
              <a:rPr lang="nb-NO" altLang="nb-NO"/>
              <a:pPr/>
              <a:t>‹#›</a:t>
            </a:fld>
            <a:endParaRPr lang="nb-NO" altLang="nb-NO"/>
          </a:p>
        </p:txBody>
      </p:sp>
    </p:spTree>
    <p:extLst>
      <p:ext uri="{BB962C8B-B14F-4D97-AF65-F5344CB8AC3E}">
        <p14:creationId xmlns:p14="http://schemas.microsoft.com/office/powerpoint/2010/main" val="31804249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innhol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innhol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Rectangle 4">
            <a:extLst>
              <a:ext uri="{FF2B5EF4-FFF2-40B4-BE49-F238E27FC236}">
                <a16:creationId xmlns:a16="http://schemas.microsoft.com/office/drawing/2014/main" id="{81F1D4E8-7DAC-D0B2-2CD4-4AE9B8D2CC82}"/>
              </a:ext>
            </a:extLst>
          </p:cNvPr>
          <p:cNvSpPr>
            <a:spLocks noGrp="1" noChangeArrowheads="1"/>
          </p:cNvSpPr>
          <p:nvPr>
            <p:ph type="dt" sz="half" idx="10"/>
          </p:nvPr>
        </p:nvSpPr>
        <p:spPr>
          <a:ln/>
        </p:spPr>
        <p:txBody>
          <a:bodyPr/>
          <a:lstStyle>
            <a:lvl1pPr>
              <a:defRPr/>
            </a:lvl1pPr>
          </a:lstStyle>
          <a:p>
            <a:pPr>
              <a:defRPr/>
            </a:pPr>
            <a:endParaRPr lang="nb-NO"/>
          </a:p>
        </p:txBody>
      </p:sp>
      <p:sp>
        <p:nvSpPr>
          <p:cNvPr id="6" name="Rectangle 5">
            <a:extLst>
              <a:ext uri="{FF2B5EF4-FFF2-40B4-BE49-F238E27FC236}">
                <a16:creationId xmlns:a16="http://schemas.microsoft.com/office/drawing/2014/main" id="{AEB2DDB3-4890-C77D-BA7F-AB0708BA0EDF}"/>
              </a:ext>
            </a:extLst>
          </p:cNvPr>
          <p:cNvSpPr>
            <a:spLocks noGrp="1" noChangeArrowheads="1"/>
          </p:cNvSpPr>
          <p:nvPr>
            <p:ph type="ftr" sz="quarter" idx="11"/>
          </p:nvPr>
        </p:nvSpPr>
        <p:spPr>
          <a:ln/>
        </p:spPr>
        <p:txBody>
          <a:bodyPr/>
          <a:lstStyle>
            <a:lvl1pPr>
              <a:defRPr/>
            </a:lvl1pPr>
          </a:lstStyle>
          <a:p>
            <a:pPr>
              <a:defRPr/>
            </a:pPr>
            <a:endParaRPr lang="nb-NO"/>
          </a:p>
        </p:txBody>
      </p:sp>
      <p:sp>
        <p:nvSpPr>
          <p:cNvPr id="7" name="Rectangle 6">
            <a:extLst>
              <a:ext uri="{FF2B5EF4-FFF2-40B4-BE49-F238E27FC236}">
                <a16:creationId xmlns:a16="http://schemas.microsoft.com/office/drawing/2014/main" id="{AD652695-6723-6180-1BD5-83EED520791C}"/>
              </a:ext>
            </a:extLst>
          </p:cNvPr>
          <p:cNvSpPr>
            <a:spLocks noGrp="1" noChangeArrowheads="1"/>
          </p:cNvSpPr>
          <p:nvPr>
            <p:ph type="sldNum" sz="quarter" idx="12"/>
          </p:nvPr>
        </p:nvSpPr>
        <p:spPr>
          <a:ln/>
        </p:spPr>
        <p:txBody>
          <a:bodyPr/>
          <a:lstStyle>
            <a:lvl1pPr>
              <a:defRPr/>
            </a:lvl1pPr>
          </a:lstStyle>
          <a:p>
            <a:fld id="{A4682A62-0C17-40C3-BFF6-28C34DE7D125}" type="slidenum">
              <a:rPr lang="nb-NO" altLang="nb-NO"/>
              <a:pPr/>
              <a:t>‹#›</a:t>
            </a:fld>
            <a:endParaRPr lang="nb-NO" altLang="nb-NO"/>
          </a:p>
        </p:txBody>
      </p:sp>
    </p:spTree>
    <p:extLst>
      <p:ext uri="{BB962C8B-B14F-4D97-AF65-F5344CB8AC3E}">
        <p14:creationId xmlns:p14="http://schemas.microsoft.com/office/powerpoint/2010/main" val="19459159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lvl1pPr>
              <a:defRPr/>
            </a:lvl1pPr>
          </a:lstStyle>
          <a:p>
            <a:r>
              <a:rPr lang="nb-NO"/>
              <a:t>Klikk for å redigere tittelstil</a:t>
            </a:r>
          </a:p>
        </p:txBody>
      </p:sp>
      <p:sp>
        <p:nvSpPr>
          <p:cNvPr id="3" name="Plassholder f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4" name="Plassholder for inn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5" name="Plassholder f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b-NO"/>
              <a:t>Klikk for å redigere tekststiler i malen</a:t>
            </a:r>
          </a:p>
        </p:txBody>
      </p:sp>
      <p:sp>
        <p:nvSpPr>
          <p:cNvPr id="6" name="Plassholder for inn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7" name="Rectangle 4">
            <a:extLst>
              <a:ext uri="{FF2B5EF4-FFF2-40B4-BE49-F238E27FC236}">
                <a16:creationId xmlns:a16="http://schemas.microsoft.com/office/drawing/2014/main" id="{16971971-AB7B-4B06-FAA8-8267F3DD4F3D}"/>
              </a:ext>
            </a:extLst>
          </p:cNvPr>
          <p:cNvSpPr>
            <a:spLocks noGrp="1" noChangeArrowheads="1"/>
          </p:cNvSpPr>
          <p:nvPr>
            <p:ph type="dt" sz="half" idx="10"/>
          </p:nvPr>
        </p:nvSpPr>
        <p:spPr>
          <a:ln/>
        </p:spPr>
        <p:txBody>
          <a:bodyPr/>
          <a:lstStyle>
            <a:lvl1pPr>
              <a:defRPr/>
            </a:lvl1pPr>
          </a:lstStyle>
          <a:p>
            <a:pPr>
              <a:defRPr/>
            </a:pPr>
            <a:endParaRPr lang="nb-NO"/>
          </a:p>
        </p:txBody>
      </p:sp>
      <p:sp>
        <p:nvSpPr>
          <p:cNvPr id="8" name="Rectangle 5">
            <a:extLst>
              <a:ext uri="{FF2B5EF4-FFF2-40B4-BE49-F238E27FC236}">
                <a16:creationId xmlns:a16="http://schemas.microsoft.com/office/drawing/2014/main" id="{49FBDF6A-1660-6B98-D068-485430D7A67C}"/>
              </a:ext>
            </a:extLst>
          </p:cNvPr>
          <p:cNvSpPr>
            <a:spLocks noGrp="1" noChangeArrowheads="1"/>
          </p:cNvSpPr>
          <p:nvPr>
            <p:ph type="ftr" sz="quarter" idx="11"/>
          </p:nvPr>
        </p:nvSpPr>
        <p:spPr>
          <a:ln/>
        </p:spPr>
        <p:txBody>
          <a:bodyPr/>
          <a:lstStyle>
            <a:lvl1pPr>
              <a:defRPr/>
            </a:lvl1pPr>
          </a:lstStyle>
          <a:p>
            <a:pPr>
              <a:defRPr/>
            </a:pPr>
            <a:endParaRPr lang="nb-NO"/>
          </a:p>
        </p:txBody>
      </p:sp>
      <p:sp>
        <p:nvSpPr>
          <p:cNvPr id="9" name="Rectangle 6">
            <a:extLst>
              <a:ext uri="{FF2B5EF4-FFF2-40B4-BE49-F238E27FC236}">
                <a16:creationId xmlns:a16="http://schemas.microsoft.com/office/drawing/2014/main" id="{F2B70393-D32C-F203-5347-0754643632FE}"/>
              </a:ext>
            </a:extLst>
          </p:cNvPr>
          <p:cNvSpPr>
            <a:spLocks noGrp="1" noChangeArrowheads="1"/>
          </p:cNvSpPr>
          <p:nvPr>
            <p:ph type="sldNum" sz="quarter" idx="12"/>
          </p:nvPr>
        </p:nvSpPr>
        <p:spPr>
          <a:ln/>
        </p:spPr>
        <p:txBody>
          <a:bodyPr/>
          <a:lstStyle>
            <a:lvl1pPr>
              <a:defRPr/>
            </a:lvl1pPr>
          </a:lstStyle>
          <a:p>
            <a:fld id="{5C4D0F70-D8CD-4D8D-98DD-17440D45E085}" type="slidenum">
              <a:rPr lang="nb-NO" altLang="nb-NO"/>
              <a:pPr/>
              <a:t>‹#›</a:t>
            </a:fld>
            <a:endParaRPr lang="nb-NO" altLang="nb-NO"/>
          </a:p>
        </p:txBody>
      </p:sp>
    </p:spTree>
    <p:extLst>
      <p:ext uri="{BB962C8B-B14F-4D97-AF65-F5344CB8AC3E}">
        <p14:creationId xmlns:p14="http://schemas.microsoft.com/office/powerpoint/2010/main" val="29211768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Rectangle 4">
            <a:extLst>
              <a:ext uri="{FF2B5EF4-FFF2-40B4-BE49-F238E27FC236}">
                <a16:creationId xmlns:a16="http://schemas.microsoft.com/office/drawing/2014/main" id="{7DB13F79-D420-0BFB-6B24-6DC8FA89F8CF}"/>
              </a:ext>
            </a:extLst>
          </p:cNvPr>
          <p:cNvSpPr>
            <a:spLocks noGrp="1" noChangeArrowheads="1"/>
          </p:cNvSpPr>
          <p:nvPr>
            <p:ph type="dt" sz="half" idx="10"/>
          </p:nvPr>
        </p:nvSpPr>
        <p:spPr>
          <a:ln/>
        </p:spPr>
        <p:txBody>
          <a:bodyPr/>
          <a:lstStyle>
            <a:lvl1pPr>
              <a:defRPr/>
            </a:lvl1pPr>
          </a:lstStyle>
          <a:p>
            <a:pPr>
              <a:defRPr/>
            </a:pPr>
            <a:endParaRPr lang="nb-NO"/>
          </a:p>
        </p:txBody>
      </p:sp>
      <p:sp>
        <p:nvSpPr>
          <p:cNvPr id="4" name="Rectangle 5">
            <a:extLst>
              <a:ext uri="{FF2B5EF4-FFF2-40B4-BE49-F238E27FC236}">
                <a16:creationId xmlns:a16="http://schemas.microsoft.com/office/drawing/2014/main" id="{0EF89511-418D-4BC8-6D82-7F0249066F3D}"/>
              </a:ext>
            </a:extLst>
          </p:cNvPr>
          <p:cNvSpPr>
            <a:spLocks noGrp="1" noChangeArrowheads="1"/>
          </p:cNvSpPr>
          <p:nvPr>
            <p:ph type="ftr" sz="quarter" idx="11"/>
          </p:nvPr>
        </p:nvSpPr>
        <p:spPr>
          <a:ln/>
        </p:spPr>
        <p:txBody>
          <a:bodyPr/>
          <a:lstStyle>
            <a:lvl1pPr>
              <a:defRPr/>
            </a:lvl1pPr>
          </a:lstStyle>
          <a:p>
            <a:pPr>
              <a:defRPr/>
            </a:pPr>
            <a:endParaRPr lang="nb-NO"/>
          </a:p>
        </p:txBody>
      </p:sp>
      <p:sp>
        <p:nvSpPr>
          <p:cNvPr id="5" name="Rectangle 6">
            <a:extLst>
              <a:ext uri="{FF2B5EF4-FFF2-40B4-BE49-F238E27FC236}">
                <a16:creationId xmlns:a16="http://schemas.microsoft.com/office/drawing/2014/main" id="{F67966DB-9C25-AB9B-F0AF-E4F90DB50318}"/>
              </a:ext>
            </a:extLst>
          </p:cNvPr>
          <p:cNvSpPr>
            <a:spLocks noGrp="1" noChangeArrowheads="1"/>
          </p:cNvSpPr>
          <p:nvPr>
            <p:ph type="sldNum" sz="quarter" idx="12"/>
          </p:nvPr>
        </p:nvSpPr>
        <p:spPr>
          <a:ln/>
        </p:spPr>
        <p:txBody>
          <a:bodyPr/>
          <a:lstStyle>
            <a:lvl1pPr>
              <a:defRPr/>
            </a:lvl1pPr>
          </a:lstStyle>
          <a:p>
            <a:fld id="{B5C076C9-095A-4C98-9DB6-094C0DA289CC}" type="slidenum">
              <a:rPr lang="nb-NO" altLang="nb-NO"/>
              <a:pPr/>
              <a:t>‹#›</a:t>
            </a:fld>
            <a:endParaRPr lang="nb-NO" altLang="nb-NO"/>
          </a:p>
        </p:txBody>
      </p:sp>
    </p:spTree>
    <p:extLst>
      <p:ext uri="{BB962C8B-B14F-4D97-AF65-F5344CB8AC3E}">
        <p14:creationId xmlns:p14="http://schemas.microsoft.com/office/powerpoint/2010/main" val="2032427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sz="half" idx="1"/>
          </p:nvPr>
        </p:nvSpPr>
        <p:spPr>
          <a:xfrm>
            <a:off x="670300"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8" name="Plassholder for innhold 2"/>
          <p:cNvSpPr>
            <a:spLocks noGrp="1"/>
          </p:cNvSpPr>
          <p:nvPr>
            <p:ph sz="half" idx="13"/>
          </p:nvPr>
        </p:nvSpPr>
        <p:spPr>
          <a:xfrm>
            <a:off x="4848834"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5" name="Plassholder for dato 4"/>
          <p:cNvSpPr>
            <a:spLocks noGrp="1"/>
          </p:cNvSpPr>
          <p:nvPr>
            <p:ph type="dt" sz="half" idx="14"/>
          </p:nvPr>
        </p:nvSpPr>
        <p:spPr/>
        <p:txBody>
          <a:bodyPr/>
          <a:lstStyle>
            <a:lvl1pPr defTabSz="914400" fontAlgn="base">
              <a:spcBef>
                <a:spcPct val="0"/>
              </a:spcBef>
              <a:spcAft>
                <a:spcPct val="0"/>
              </a:spcAft>
              <a:defRPr/>
            </a:lvl1pPr>
          </a:lstStyle>
          <a:p>
            <a:pPr>
              <a:defRPr/>
            </a:pPr>
            <a:fld id="{4B1F4210-B087-47C9-845D-A3AEEFCA308A}" type="datetimeFigureOut">
              <a:rPr lang="nb-NO"/>
              <a:pPr>
                <a:defRPr/>
              </a:pPr>
              <a:t>19.11.2024</a:t>
            </a:fld>
            <a:endParaRPr lang="nb-NO"/>
          </a:p>
        </p:txBody>
      </p:sp>
      <p:sp>
        <p:nvSpPr>
          <p:cNvPr id="6" name="Plassholder for bunntekst 5"/>
          <p:cNvSpPr>
            <a:spLocks noGrp="1"/>
          </p:cNvSpPr>
          <p:nvPr>
            <p:ph type="ftr" sz="quarter" idx="15"/>
          </p:nvPr>
        </p:nvSpPr>
        <p:spPr/>
        <p:txBody>
          <a:bodyPr/>
          <a:lstStyle>
            <a:lvl1pPr defTabSz="914400" fontAlgn="base">
              <a:spcBef>
                <a:spcPct val="0"/>
              </a:spcBef>
              <a:spcAft>
                <a:spcPct val="0"/>
              </a:spcAft>
              <a:defRPr/>
            </a:lvl1pPr>
          </a:lstStyle>
          <a:p>
            <a:pPr>
              <a:defRPr/>
            </a:pPr>
            <a:endParaRPr lang="nb-NO"/>
          </a:p>
        </p:txBody>
      </p:sp>
      <p:sp>
        <p:nvSpPr>
          <p:cNvPr id="7" name="Plassholder for lysbildenummer 6"/>
          <p:cNvSpPr>
            <a:spLocks noGrp="1"/>
          </p:cNvSpPr>
          <p:nvPr>
            <p:ph type="sldNum" sz="quarter" idx="16"/>
          </p:nvPr>
        </p:nvSpPr>
        <p:spPr/>
        <p:txBody>
          <a:bodyPr/>
          <a:lstStyle>
            <a:lvl1pPr defTabSz="914400" fontAlgn="base">
              <a:spcBef>
                <a:spcPct val="0"/>
              </a:spcBef>
              <a:spcAft>
                <a:spcPct val="0"/>
              </a:spcAft>
              <a:defRPr/>
            </a:lvl1pPr>
          </a:lstStyle>
          <a:p>
            <a:pPr>
              <a:defRPr/>
            </a:pPr>
            <a:fld id="{7E522993-BE58-49A5-ACB0-968053F04D9E}" type="slidenum">
              <a:rPr lang="nb-NO"/>
              <a:pPr>
                <a:defRPr/>
              </a:pPr>
              <a:t>‹#›</a:t>
            </a:fld>
            <a:endParaRPr lang="nb-NO"/>
          </a:p>
        </p:txBody>
      </p:sp>
    </p:spTree>
    <p:extLst>
      <p:ext uri="{BB962C8B-B14F-4D97-AF65-F5344CB8AC3E}">
        <p14:creationId xmlns:p14="http://schemas.microsoft.com/office/powerpoint/2010/main" val="19713217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DA45E93-0C33-99CD-C4BD-CF142F2950CD}"/>
              </a:ext>
            </a:extLst>
          </p:cNvPr>
          <p:cNvSpPr>
            <a:spLocks noGrp="1" noChangeArrowheads="1"/>
          </p:cNvSpPr>
          <p:nvPr>
            <p:ph type="dt" sz="half" idx="10"/>
          </p:nvPr>
        </p:nvSpPr>
        <p:spPr>
          <a:ln/>
        </p:spPr>
        <p:txBody>
          <a:bodyPr/>
          <a:lstStyle>
            <a:lvl1pPr>
              <a:defRPr/>
            </a:lvl1pPr>
          </a:lstStyle>
          <a:p>
            <a:pPr>
              <a:defRPr/>
            </a:pPr>
            <a:endParaRPr lang="nb-NO"/>
          </a:p>
        </p:txBody>
      </p:sp>
      <p:sp>
        <p:nvSpPr>
          <p:cNvPr id="3" name="Rectangle 5">
            <a:extLst>
              <a:ext uri="{FF2B5EF4-FFF2-40B4-BE49-F238E27FC236}">
                <a16:creationId xmlns:a16="http://schemas.microsoft.com/office/drawing/2014/main" id="{DAF9A49E-579B-53FE-D1E9-14787C07AD0A}"/>
              </a:ext>
            </a:extLst>
          </p:cNvPr>
          <p:cNvSpPr>
            <a:spLocks noGrp="1" noChangeArrowheads="1"/>
          </p:cNvSpPr>
          <p:nvPr>
            <p:ph type="ftr" sz="quarter" idx="11"/>
          </p:nvPr>
        </p:nvSpPr>
        <p:spPr>
          <a:ln/>
        </p:spPr>
        <p:txBody>
          <a:bodyPr/>
          <a:lstStyle>
            <a:lvl1pPr>
              <a:defRPr/>
            </a:lvl1pPr>
          </a:lstStyle>
          <a:p>
            <a:pPr>
              <a:defRPr/>
            </a:pPr>
            <a:endParaRPr lang="nb-NO"/>
          </a:p>
        </p:txBody>
      </p:sp>
      <p:sp>
        <p:nvSpPr>
          <p:cNvPr id="4" name="Rectangle 6">
            <a:extLst>
              <a:ext uri="{FF2B5EF4-FFF2-40B4-BE49-F238E27FC236}">
                <a16:creationId xmlns:a16="http://schemas.microsoft.com/office/drawing/2014/main" id="{3E0D34F6-EE41-5EE7-020D-A3717B95AE06}"/>
              </a:ext>
            </a:extLst>
          </p:cNvPr>
          <p:cNvSpPr>
            <a:spLocks noGrp="1" noChangeArrowheads="1"/>
          </p:cNvSpPr>
          <p:nvPr>
            <p:ph type="sldNum" sz="quarter" idx="12"/>
          </p:nvPr>
        </p:nvSpPr>
        <p:spPr>
          <a:ln/>
        </p:spPr>
        <p:txBody>
          <a:bodyPr/>
          <a:lstStyle>
            <a:lvl1pPr>
              <a:defRPr/>
            </a:lvl1pPr>
          </a:lstStyle>
          <a:p>
            <a:fld id="{DDE3E718-9B3A-47EC-981C-5501A815F811}" type="slidenum">
              <a:rPr lang="nb-NO" altLang="nb-NO"/>
              <a:pPr/>
              <a:t>‹#›</a:t>
            </a:fld>
            <a:endParaRPr lang="nb-NO" altLang="nb-NO"/>
          </a:p>
        </p:txBody>
      </p:sp>
    </p:spTree>
    <p:extLst>
      <p:ext uri="{BB962C8B-B14F-4D97-AF65-F5344CB8AC3E}">
        <p14:creationId xmlns:p14="http://schemas.microsoft.com/office/powerpoint/2010/main" val="30821861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nhold med tekst">
    <p:spTree>
      <p:nvGrpSpPr>
        <p:cNvPr id="1" name=""/>
        <p:cNvGrpSpPr/>
        <p:nvPr/>
      </p:nvGrpSpPr>
      <p:grpSpPr>
        <a:xfrm>
          <a:off x="0" y="0"/>
          <a:ext cx="0" cy="0"/>
          <a:chOff x="0" y="0"/>
          <a:chExt cx="0" cy="0"/>
        </a:xfrm>
      </p:grpSpPr>
      <p:sp>
        <p:nvSpPr>
          <p:cNvPr id="2" name="Tittel 1"/>
          <p:cNvSpPr>
            <a:spLocks noGrp="1"/>
          </p:cNvSpPr>
          <p:nvPr>
            <p:ph type="title"/>
          </p:nvPr>
        </p:nvSpPr>
        <p:spPr>
          <a:xfrm>
            <a:off x="457200" y="273050"/>
            <a:ext cx="3008313" cy="1162050"/>
          </a:xfrm>
        </p:spPr>
        <p:txBody>
          <a:bodyPr anchor="b"/>
          <a:lstStyle>
            <a:lvl1pPr algn="l">
              <a:defRPr sz="2000" b="1"/>
            </a:lvl1pPr>
          </a:lstStyle>
          <a:p>
            <a:r>
              <a:rPr lang="nb-NO"/>
              <a:t>Klikk for å redigere tittelstil</a:t>
            </a:r>
          </a:p>
        </p:txBody>
      </p:sp>
      <p:sp>
        <p:nvSpPr>
          <p:cNvPr id="3" name="Plassholder for inn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Plassholder f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a:extLst>
              <a:ext uri="{FF2B5EF4-FFF2-40B4-BE49-F238E27FC236}">
                <a16:creationId xmlns:a16="http://schemas.microsoft.com/office/drawing/2014/main" id="{0A739649-7EAA-3A50-3FF2-48F40DF33324}"/>
              </a:ext>
            </a:extLst>
          </p:cNvPr>
          <p:cNvSpPr>
            <a:spLocks noGrp="1" noChangeArrowheads="1"/>
          </p:cNvSpPr>
          <p:nvPr>
            <p:ph type="dt" sz="half" idx="10"/>
          </p:nvPr>
        </p:nvSpPr>
        <p:spPr>
          <a:ln/>
        </p:spPr>
        <p:txBody>
          <a:bodyPr/>
          <a:lstStyle>
            <a:lvl1pPr>
              <a:defRPr/>
            </a:lvl1pPr>
          </a:lstStyle>
          <a:p>
            <a:pPr>
              <a:defRPr/>
            </a:pPr>
            <a:endParaRPr lang="nb-NO"/>
          </a:p>
        </p:txBody>
      </p:sp>
      <p:sp>
        <p:nvSpPr>
          <p:cNvPr id="6" name="Rectangle 5">
            <a:extLst>
              <a:ext uri="{FF2B5EF4-FFF2-40B4-BE49-F238E27FC236}">
                <a16:creationId xmlns:a16="http://schemas.microsoft.com/office/drawing/2014/main" id="{360E792F-24F9-CF9C-44CB-8FCADF9F10DC}"/>
              </a:ext>
            </a:extLst>
          </p:cNvPr>
          <p:cNvSpPr>
            <a:spLocks noGrp="1" noChangeArrowheads="1"/>
          </p:cNvSpPr>
          <p:nvPr>
            <p:ph type="ftr" sz="quarter" idx="11"/>
          </p:nvPr>
        </p:nvSpPr>
        <p:spPr>
          <a:ln/>
        </p:spPr>
        <p:txBody>
          <a:bodyPr/>
          <a:lstStyle>
            <a:lvl1pPr>
              <a:defRPr/>
            </a:lvl1pPr>
          </a:lstStyle>
          <a:p>
            <a:pPr>
              <a:defRPr/>
            </a:pPr>
            <a:endParaRPr lang="nb-NO"/>
          </a:p>
        </p:txBody>
      </p:sp>
      <p:sp>
        <p:nvSpPr>
          <p:cNvPr id="7" name="Rectangle 6">
            <a:extLst>
              <a:ext uri="{FF2B5EF4-FFF2-40B4-BE49-F238E27FC236}">
                <a16:creationId xmlns:a16="http://schemas.microsoft.com/office/drawing/2014/main" id="{7C586523-8479-8BA4-3B96-1CA47C9840BB}"/>
              </a:ext>
            </a:extLst>
          </p:cNvPr>
          <p:cNvSpPr>
            <a:spLocks noGrp="1" noChangeArrowheads="1"/>
          </p:cNvSpPr>
          <p:nvPr>
            <p:ph type="sldNum" sz="quarter" idx="12"/>
          </p:nvPr>
        </p:nvSpPr>
        <p:spPr>
          <a:ln/>
        </p:spPr>
        <p:txBody>
          <a:bodyPr/>
          <a:lstStyle>
            <a:lvl1pPr>
              <a:defRPr/>
            </a:lvl1pPr>
          </a:lstStyle>
          <a:p>
            <a:fld id="{56E9DEB2-7F98-4D82-8925-AEE1F78A0034}" type="slidenum">
              <a:rPr lang="nb-NO" altLang="nb-NO"/>
              <a:pPr/>
              <a:t>‹#›</a:t>
            </a:fld>
            <a:endParaRPr lang="nb-NO" altLang="nb-NO"/>
          </a:p>
        </p:txBody>
      </p:sp>
    </p:spTree>
    <p:extLst>
      <p:ext uri="{BB962C8B-B14F-4D97-AF65-F5344CB8AC3E}">
        <p14:creationId xmlns:p14="http://schemas.microsoft.com/office/powerpoint/2010/main" val="33322688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Bilde med tekst">
    <p:spTree>
      <p:nvGrpSpPr>
        <p:cNvPr id="1" name=""/>
        <p:cNvGrpSpPr/>
        <p:nvPr/>
      </p:nvGrpSpPr>
      <p:grpSpPr>
        <a:xfrm>
          <a:off x="0" y="0"/>
          <a:ext cx="0" cy="0"/>
          <a:chOff x="0" y="0"/>
          <a:chExt cx="0" cy="0"/>
        </a:xfrm>
      </p:grpSpPr>
      <p:sp>
        <p:nvSpPr>
          <p:cNvPr id="2" name="Tittel 1"/>
          <p:cNvSpPr>
            <a:spLocks noGrp="1"/>
          </p:cNvSpPr>
          <p:nvPr>
            <p:ph type="title"/>
          </p:nvPr>
        </p:nvSpPr>
        <p:spPr>
          <a:xfrm>
            <a:off x="1792288" y="4800600"/>
            <a:ext cx="5486400" cy="566738"/>
          </a:xfrm>
        </p:spPr>
        <p:txBody>
          <a:bodyPr anchor="b"/>
          <a:lstStyle>
            <a:lvl1pPr algn="l">
              <a:defRPr sz="2000" b="1"/>
            </a:lvl1pPr>
          </a:lstStyle>
          <a:p>
            <a:r>
              <a:rPr lang="nb-NO"/>
              <a:t>Klikk for å redigere tittelstil</a:t>
            </a:r>
          </a:p>
        </p:txBody>
      </p:sp>
      <p:sp>
        <p:nvSpPr>
          <p:cNvPr id="3" name="Plassholder for bil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b-NO" noProof="0"/>
          </a:p>
        </p:txBody>
      </p:sp>
      <p:sp>
        <p:nvSpPr>
          <p:cNvPr id="4" name="Plassholder f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b-NO"/>
              <a:t>Klikk for å redigere tekststiler i malen</a:t>
            </a:r>
          </a:p>
        </p:txBody>
      </p:sp>
      <p:sp>
        <p:nvSpPr>
          <p:cNvPr id="5" name="Rectangle 4">
            <a:extLst>
              <a:ext uri="{FF2B5EF4-FFF2-40B4-BE49-F238E27FC236}">
                <a16:creationId xmlns:a16="http://schemas.microsoft.com/office/drawing/2014/main" id="{CAA3806A-F365-2846-DE64-FBB11AED7DDE}"/>
              </a:ext>
            </a:extLst>
          </p:cNvPr>
          <p:cNvSpPr>
            <a:spLocks noGrp="1" noChangeArrowheads="1"/>
          </p:cNvSpPr>
          <p:nvPr>
            <p:ph type="dt" sz="half" idx="10"/>
          </p:nvPr>
        </p:nvSpPr>
        <p:spPr>
          <a:ln/>
        </p:spPr>
        <p:txBody>
          <a:bodyPr/>
          <a:lstStyle>
            <a:lvl1pPr>
              <a:defRPr/>
            </a:lvl1pPr>
          </a:lstStyle>
          <a:p>
            <a:pPr>
              <a:defRPr/>
            </a:pPr>
            <a:endParaRPr lang="nb-NO"/>
          </a:p>
        </p:txBody>
      </p:sp>
      <p:sp>
        <p:nvSpPr>
          <p:cNvPr id="6" name="Rectangle 5">
            <a:extLst>
              <a:ext uri="{FF2B5EF4-FFF2-40B4-BE49-F238E27FC236}">
                <a16:creationId xmlns:a16="http://schemas.microsoft.com/office/drawing/2014/main" id="{69D82CE3-6726-30CE-D2A3-A3AE024EA94E}"/>
              </a:ext>
            </a:extLst>
          </p:cNvPr>
          <p:cNvSpPr>
            <a:spLocks noGrp="1" noChangeArrowheads="1"/>
          </p:cNvSpPr>
          <p:nvPr>
            <p:ph type="ftr" sz="quarter" idx="11"/>
          </p:nvPr>
        </p:nvSpPr>
        <p:spPr>
          <a:ln/>
        </p:spPr>
        <p:txBody>
          <a:bodyPr/>
          <a:lstStyle>
            <a:lvl1pPr>
              <a:defRPr/>
            </a:lvl1pPr>
          </a:lstStyle>
          <a:p>
            <a:pPr>
              <a:defRPr/>
            </a:pPr>
            <a:endParaRPr lang="nb-NO"/>
          </a:p>
        </p:txBody>
      </p:sp>
      <p:sp>
        <p:nvSpPr>
          <p:cNvPr id="7" name="Rectangle 6">
            <a:extLst>
              <a:ext uri="{FF2B5EF4-FFF2-40B4-BE49-F238E27FC236}">
                <a16:creationId xmlns:a16="http://schemas.microsoft.com/office/drawing/2014/main" id="{4E3015CB-EB3D-80B0-AD87-903751DE4C45}"/>
              </a:ext>
            </a:extLst>
          </p:cNvPr>
          <p:cNvSpPr>
            <a:spLocks noGrp="1" noChangeArrowheads="1"/>
          </p:cNvSpPr>
          <p:nvPr>
            <p:ph type="sldNum" sz="quarter" idx="12"/>
          </p:nvPr>
        </p:nvSpPr>
        <p:spPr>
          <a:ln/>
        </p:spPr>
        <p:txBody>
          <a:bodyPr/>
          <a:lstStyle>
            <a:lvl1pPr>
              <a:defRPr/>
            </a:lvl1pPr>
          </a:lstStyle>
          <a:p>
            <a:fld id="{23E7A553-5A79-45E7-ADC2-FE924F68A922}" type="slidenum">
              <a:rPr lang="nb-NO" altLang="nb-NO"/>
              <a:pPr/>
              <a:t>‹#›</a:t>
            </a:fld>
            <a:endParaRPr lang="nb-NO" altLang="nb-NO"/>
          </a:p>
        </p:txBody>
      </p:sp>
    </p:spTree>
    <p:extLst>
      <p:ext uri="{BB962C8B-B14F-4D97-AF65-F5344CB8AC3E}">
        <p14:creationId xmlns:p14="http://schemas.microsoft.com/office/powerpoint/2010/main" val="106416450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Loddrett tekst">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Klikk for å redigere tittelstil</a:t>
            </a:r>
          </a:p>
        </p:txBody>
      </p:sp>
      <p:sp>
        <p:nvSpPr>
          <p:cNvPr id="3" name="Plassholder for loddrett tekst 2"/>
          <p:cNvSpPr>
            <a:spLocks noGrp="1"/>
          </p:cNvSpPr>
          <p:nvPr>
            <p:ph type="body" orient="vert" idx="1"/>
          </p:nvPr>
        </p:nvSpPr>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a:extLst>
              <a:ext uri="{FF2B5EF4-FFF2-40B4-BE49-F238E27FC236}">
                <a16:creationId xmlns:a16="http://schemas.microsoft.com/office/drawing/2014/main" id="{F603C9FB-C149-1F6A-D73F-FFC4BB68AE98}"/>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E795BA76-0CDD-0ADE-20CD-D2E600B51601}"/>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F9B96012-E024-61C9-BD3F-93C19EBAB153}"/>
              </a:ext>
            </a:extLst>
          </p:cNvPr>
          <p:cNvSpPr>
            <a:spLocks noGrp="1" noChangeArrowheads="1"/>
          </p:cNvSpPr>
          <p:nvPr>
            <p:ph type="sldNum" sz="quarter" idx="12"/>
          </p:nvPr>
        </p:nvSpPr>
        <p:spPr>
          <a:ln/>
        </p:spPr>
        <p:txBody>
          <a:bodyPr/>
          <a:lstStyle>
            <a:lvl1pPr>
              <a:defRPr/>
            </a:lvl1pPr>
          </a:lstStyle>
          <a:p>
            <a:fld id="{A63D390F-77B2-4FFC-BD19-2948EB739984}" type="slidenum">
              <a:rPr lang="nb-NO" altLang="nb-NO"/>
              <a:pPr/>
              <a:t>‹#›</a:t>
            </a:fld>
            <a:endParaRPr lang="nb-NO" altLang="nb-NO"/>
          </a:p>
        </p:txBody>
      </p:sp>
    </p:spTree>
    <p:extLst>
      <p:ext uri="{BB962C8B-B14F-4D97-AF65-F5344CB8AC3E}">
        <p14:creationId xmlns:p14="http://schemas.microsoft.com/office/powerpoint/2010/main" val="1323557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Loddrett tittel og tekst">
    <p:spTree>
      <p:nvGrpSpPr>
        <p:cNvPr id="1" name=""/>
        <p:cNvGrpSpPr/>
        <p:nvPr/>
      </p:nvGrpSpPr>
      <p:grpSpPr>
        <a:xfrm>
          <a:off x="0" y="0"/>
          <a:ext cx="0" cy="0"/>
          <a:chOff x="0" y="0"/>
          <a:chExt cx="0" cy="0"/>
        </a:xfrm>
      </p:grpSpPr>
      <p:sp>
        <p:nvSpPr>
          <p:cNvPr id="2" name="Loddrett tittel 1"/>
          <p:cNvSpPr>
            <a:spLocks noGrp="1"/>
          </p:cNvSpPr>
          <p:nvPr>
            <p:ph type="title" orient="vert"/>
          </p:nvPr>
        </p:nvSpPr>
        <p:spPr>
          <a:xfrm>
            <a:off x="6629400" y="274638"/>
            <a:ext cx="2057400" cy="5851525"/>
          </a:xfrm>
        </p:spPr>
        <p:txBody>
          <a:bodyPr vert="eaVert"/>
          <a:lstStyle/>
          <a:p>
            <a:r>
              <a:rPr lang="nb-NO"/>
              <a:t>Klikk for å redigere tittelstil</a:t>
            </a:r>
          </a:p>
        </p:txBody>
      </p:sp>
      <p:sp>
        <p:nvSpPr>
          <p:cNvPr id="3" name="Plassholder for loddrett tekst 2"/>
          <p:cNvSpPr>
            <a:spLocks noGrp="1"/>
          </p:cNvSpPr>
          <p:nvPr>
            <p:ph type="body" orient="vert" idx="1"/>
          </p:nvPr>
        </p:nvSpPr>
        <p:spPr>
          <a:xfrm>
            <a:off x="457200" y="274638"/>
            <a:ext cx="6019800" cy="5851525"/>
          </a:xfrm>
        </p:spPr>
        <p:txBody>
          <a:bodyPr vert="eaVert"/>
          <a:lstStyle/>
          <a:p>
            <a:pPr lvl="0"/>
            <a:r>
              <a:rPr lang="nb-NO"/>
              <a:t>Klikk for å redigere tekststiler i malen</a:t>
            </a:r>
          </a:p>
          <a:p>
            <a:pPr lvl="1"/>
            <a:r>
              <a:rPr lang="nb-NO"/>
              <a:t>Andre nivå</a:t>
            </a:r>
          </a:p>
          <a:p>
            <a:pPr lvl="2"/>
            <a:r>
              <a:rPr lang="nb-NO"/>
              <a:t>Tredje nivå</a:t>
            </a:r>
          </a:p>
          <a:p>
            <a:pPr lvl="3"/>
            <a:r>
              <a:rPr lang="nb-NO"/>
              <a:t>Fjerde nivå</a:t>
            </a:r>
          </a:p>
          <a:p>
            <a:pPr lvl="4"/>
            <a:r>
              <a:rPr lang="nb-NO"/>
              <a:t>Femte nivå</a:t>
            </a:r>
          </a:p>
        </p:txBody>
      </p:sp>
      <p:sp>
        <p:nvSpPr>
          <p:cNvPr id="4" name="Rectangle 4">
            <a:extLst>
              <a:ext uri="{FF2B5EF4-FFF2-40B4-BE49-F238E27FC236}">
                <a16:creationId xmlns:a16="http://schemas.microsoft.com/office/drawing/2014/main" id="{D9598180-EB13-4656-D1DD-8A8DFD6432A0}"/>
              </a:ext>
            </a:extLst>
          </p:cNvPr>
          <p:cNvSpPr>
            <a:spLocks noGrp="1" noChangeArrowheads="1"/>
          </p:cNvSpPr>
          <p:nvPr>
            <p:ph type="dt" sz="half" idx="10"/>
          </p:nvPr>
        </p:nvSpPr>
        <p:spPr>
          <a:ln/>
        </p:spPr>
        <p:txBody>
          <a:bodyPr/>
          <a:lstStyle>
            <a:lvl1pPr>
              <a:defRPr/>
            </a:lvl1pPr>
          </a:lstStyle>
          <a:p>
            <a:pPr>
              <a:defRPr/>
            </a:pPr>
            <a:endParaRPr lang="nb-NO"/>
          </a:p>
        </p:txBody>
      </p:sp>
      <p:sp>
        <p:nvSpPr>
          <p:cNvPr id="5" name="Rectangle 5">
            <a:extLst>
              <a:ext uri="{FF2B5EF4-FFF2-40B4-BE49-F238E27FC236}">
                <a16:creationId xmlns:a16="http://schemas.microsoft.com/office/drawing/2014/main" id="{9E2FF44C-655D-A842-6733-152C5B8F11EB}"/>
              </a:ext>
            </a:extLst>
          </p:cNvPr>
          <p:cNvSpPr>
            <a:spLocks noGrp="1" noChangeArrowheads="1"/>
          </p:cNvSpPr>
          <p:nvPr>
            <p:ph type="ftr" sz="quarter" idx="11"/>
          </p:nvPr>
        </p:nvSpPr>
        <p:spPr>
          <a:ln/>
        </p:spPr>
        <p:txBody>
          <a:bodyPr/>
          <a:lstStyle>
            <a:lvl1pPr>
              <a:defRPr/>
            </a:lvl1pPr>
          </a:lstStyle>
          <a:p>
            <a:pPr>
              <a:defRPr/>
            </a:pPr>
            <a:endParaRPr lang="nb-NO"/>
          </a:p>
        </p:txBody>
      </p:sp>
      <p:sp>
        <p:nvSpPr>
          <p:cNvPr id="6" name="Rectangle 6">
            <a:extLst>
              <a:ext uri="{FF2B5EF4-FFF2-40B4-BE49-F238E27FC236}">
                <a16:creationId xmlns:a16="http://schemas.microsoft.com/office/drawing/2014/main" id="{DF54B6E1-72E5-0109-8EDE-303670A9A5B9}"/>
              </a:ext>
            </a:extLst>
          </p:cNvPr>
          <p:cNvSpPr>
            <a:spLocks noGrp="1" noChangeArrowheads="1"/>
          </p:cNvSpPr>
          <p:nvPr>
            <p:ph type="sldNum" sz="quarter" idx="12"/>
          </p:nvPr>
        </p:nvSpPr>
        <p:spPr>
          <a:ln/>
        </p:spPr>
        <p:txBody>
          <a:bodyPr/>
          <a:lstStyle>
            <a:lvl1pPr>
              <a:defRPr/>
            </a:lvl1pPr>
          </a:lstStyle>
          <a:p>
            <a:fld id="{BBE31656-B70C-4C59-A6E9-5F9CAF927244}" type="slidenum">
              <a:rPr lang="nb-NO" altLang="nb-NO"/>
              <a:pPr/>
              <a:t>‹#›</a:t>
            </a:fld>
            <a:endParaRPr lang="nb-NO" altLang="nb-NO"/>
          </a:p>
        </p:txBody>
      </p:sp>
    </p:spTree>
    <p:extLst>
      <p:ext uri="{BB962C8B-B14F-4D97-AF65-F5344CB8AC3E}">
        <p14:creationId xmlns:p14="http://schemas.microsoft.com/office/powerpoint/2010/main" val="242539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636E433E-1BF6-4E9A-9BFC-057E367F1E40}" type="datetimeFigureOut">
              <a:rPr lang="nb-NO"/>
              <a:pPr>
                <a:defRPr/>
              </a:pPr>
              <a:t>19.11.2024</a:t>
            </a:fld>
            <a:endParaRPr lang="nb-NO"/>
          </a:p>
        </p:txBody>
      </p:sp>
      <p:sp>
        <p:nvSpPr>
          <p:cNvPr id="4"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0896AC17-96E9-4CCA-BAA2-FAE478855EE7}" type="slidenum">
              <a:rPr lang="nb-NO"/>
              <a:pPr>
                <a:defRPr/>
              </a:pPr>
              <a:t>‹#›</a:t>
            </a:fld>
            <a:endParaRPr lang="nb-NO"/>
          </a:p>
        </p:txBody>
      </p:sp>
    </p:spTree>
    <p:extLst>
      <p:ext uri="{BB962C8B-B14F-4D97-AF65-F5344CB8AC3E}">
        <p14:creationId xmlns:p14="http://schemas.microsoft.com/office/powerpoint/2010/main" val="442628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ktangel 1"/>
          <p:cNvSpPr/>
          <p:nvPr userDrawn="1"/>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endParaRPr>
          </a:p>
        </p:txBody>
      </p:sp>
      <p:sp>
        <p:nvSpPr>
          <p:cNvPr id="3" name="Plassholder for dato 1"/>
          <p:cNvSpPr>
            <a:spLocks noGrp="1"/>
          </p:cNvSpPr>
          <p:nvPr>
            <p:ph type="dt" sz="half" idx="10"/>
          </p:nvPr>
        </p:nvSpPr>
        <p:spPr/>
        <p:txBody>
          <a:bodyPr/>
          <a:lstStyle>
            <a:lvl1pPr defTabSz="914400" fontAlgn="base">
              <a:spcBef>
                <a:spcPct val="0"/>
              </a:spcBef>
              <a:spcAft>
                <a:spcPct val="0"/>
              </a:spcAft>
              <a:defRPr/>
            </a:lvl1pPr>
          </a:lstStyle>
          <a:p>
            <a:pPr>
              <a:defRPr/>
            </a:pPr>
            <a:fld id="{E6EB08A2-F56C-4591-BA7F-E3293F667B08}" type="datetimeFigureOut">
              <a:rPr lang="nb-NO"/>
              <a:pPr>
                <a:defRPr/>
              </a:pPr>
              <a:t>19.11.2024</a:t>
            </a:fld>
            <a:endParaRPr lang="nb-NO"/>
          </a:p>
        </p:txBody>
      </p:sp>
      <p:sp>
        <p:nvSpPr>
          <p:cNvPr id="4" name="Plassholder for bunntekst 2"/>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5" name="Plassholder for lysbildenummer 3"/>
          <p:cNvSpPr>
            <a:spLocks noGrp="1"/>
          </p:cNvSpPr>
          <p:nvPr>
            <p:ph type="sldNum" sz="quarter" idx="12"/>
          </p:nvPr>
        </p:nvSpPr>
        <p:spPr/>
        <p:txBody>
          <a:bodyPr/>
          <a:lstStyle>
            <a:lvl1pPr defTabSz="914400" fontAlgn="base">
              <a:spcBef>
                <a:spcPct val="0"/>
              </a:spcBef>
              <a:spcAft>
                <a:spcPct val="0"/>
              </a:spcAft>
              <a:defRPr/>
            </a:lvl1pPr>
          </a:lstStyle>
          <a:p>
            <a:pPr>
              <a:defRPr/>
            </a:pPr>
            <a:fld id="{3094E5C1-FBA6-4727-82BD-B256320CFCB7}" type="slidenum">
              <a:rPr lang="nb-NO"/>
              <a:pPr>
                <a:defRPr/>
              </a:pPr>
              <a:t>‹#›</a:t>
            </a:fld>
            <a:endParaRPr lang="nb-NO"/>
          </a:p>
        </p:txBody>
      </p:sp>
    </p:spTree>
    <p:extLst>
      <p:ext uri="{BB962C8B-B14F-4D97-AF65-F5344CB8AC3E}">
        <p14:creationId xmlns:p14="http://schemas.microsoft.com/office/powerpoint/2010/main" val="1673539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gendefinert oppsett">
    <p:spTree>
      <p:nvGrpSpPr>
        <p:cNvPr id="1" name=""/>
        <p:cNvGrpSpPr/>
        <p:nvPr/>
      </p:nvGrpSpPr>
      <p:grpSpPr>
        <a:xfrm>
          <a:off x="0" y="0"/>
          <a:ext cx="0" cy="0"/>
          <a:chOff x="0" y="0"/>
          <a:chExt cx="0" cy="0"/>
        </a:xfrm>
      </p:grpSpPr>
      <p:sp>
        <p:nvSpPr>
          <p:cNvPr id="3" name="Rektangel 2"/>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endParaRPr>
          </a:p>
        </p:txBody>
      </p:sp>
      <p:cxnSp>
        <p:nvCxnSpPr>
          <p:cNvPr id="4" name="Rett linje 3"/>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 name="Rett linje 4"/>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Bilde 20"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Undertittel 2"/>
          <p:cNvSpPr txBox="1">
            <a:spLocks/>
          </p:cNvSpPr>
          <p:nvPr userDrawn="1"/>
        </p:nvSpPr>
        <p:spPr>
          <a:xfrm>
            <a:off x="693738" y="5910263"/>
            <a:ext cx="4676775" cy="390525"/>
          </a:xfrm>
          <a:prstGeom prst="rect">
            <a:avLst/>
          </a:prstGeo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defTabSz="457200" fontAlgn="auto">
              <a:spcBef>
                <a:spcPct val="20000"/>
              </a:spcBef>
              <a:spcAft>
                <a:spcPts val="0"/>
              </a:spcAft>
              <a:buFont typeface="Arial"/>
              <a:buNone/>
              <a:defRPr/>
            </a:pPr>
            <a:r>
              <a:rPr lang="nb-NO" b="1">
                <a:solidFill>
                  <a:prstClr val="black"/>
                </a:solidFill>
                <a:latin typeface="Open Sans"/>
                <a:cs typeface="Open Sans"/>
              </a:rPr>
              <a:t>uit.no</a:t>
            </a:r>
          </a:p>
        </p:txBody>
      </p:sp>
      <p:sp>
        <p:nvSpPr>
          <p:cNvPr id="8" name="Undertittel 2"/>
          <p:cNvSpPr>
            <a:spLocks noGrp="1"/>
          </p:cNvSpPr>
          <p:nvPr>
            <p:ph type="subTitle" idx="1"/>
          </p:nvPr>
        </p:nvSpPr>
        <p:spPr>
          <a:xfrm>
            <a:off x="694366" y="3606172"/>
            <a:ext cx="4675782" cy="1606707"/>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
        <p:nvSpPr>
          <p:cNvPr id="12" name="Plassholder for dato 2"/>
          <p:cNvSpPr>
            <a:spLocks noGrp="1"/>
          </p:cNvSpPr>
          <p:nvPr>
            <p:ph type="dt" sz="half" idx="10"/>
          </p:nvPr>
        </p:nvSpPr>
        <p:spPr/>
        <p:txBody>
          <a:bodyPr/>
          <a:lstStyle>
            <a:lvl1pPr defTabSz="914400" fontAlgn="base">
              <a:spcBef>
                <a:spcPct val="0"/>
              </a:spcBef>
              <a:spcAft>
                <a:spcPct val="0"/>
              </a:spcAft>
              <a:defRPr/>
            </a:lvl1pPr>
          </a:lstStyle>
          <a:p>
            <a:pPr>
              <a:defRPr/>
            </a:pPr>
            <a:fld id="{25D4E569-4B5D-4E7F-96B1-D2F82E40D57A}" type="datetimeFigureOut">
              <a:rPr lang="nb-NO"/>
              <a:pPr>
                <a:defRPr/>
              </a:pPr>
              <a:t>19.11.2024</a:t>
            </a:fld>
            <a:endParaRPr lang="nb-NO"/>
          </a:p>
        </p:txBody>
      </p:sp>
      <p:sp>
        <p:nvSpPr>
          <p:cNvPr id="13" name="Plassholder for bunntekst 3"/>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14" name="Plassholder for lysbildenummer 4"/>
          <p:cNvSpPr>
            <a:spLocks noGrp="1"/>
          </p:cNvSpPr>
          <p:nvPr>
            <p:ph type="sldNum" sz="quarter" idx="12"/>
          </p:nvPr>
        </p:nvSpPr>
        <p:spPr/>
        <p:txBody>
          <a:bodyPr/>
          <a:lstStyle>
            <a:lvl1pPr defTabSz="914400" fontAlgn="base">
              <a:spcBef>
                <a:spcPct val="0"/>
              </a:spcBef>
              <a:spcAft>
                <a:spcPct val="0"/>
              </a:spcAft>
              <a:defRPr/>
            </a:lvl1pPr>
          </a:lstStyle>
          <a:p>
            <a:pPr>
              <a:defRPr/>
            </a:pPr>
            <a:fld id="{9FB81B9E-B4BA-4907-9001-DDEFE493F17C}" type="slidenum">
              <a:rPr lang="nb-NO"/>
              <a:pPr>
                <a:defRPr/>
              </a:pPr>
              <a:t>‹#›</a:t>
            </a:fld>
            <a:endParaRPr lang="nb-NO"/>
          </a:p>
        </p:txBody>
      </p:sp>
    </p:spTree>
    <p:extLst>
      <p:ext uri="{BB962C8B-B14F-4D97-AF65-F5344CB8AC3E}">
        <p14:creationId xmlns:p14="http://schemas.microsoft.com/office/powerpoint/2010/main" val="2445127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tellysbilde">
    <p:spTree>
      <p:nvGrpSpPr>
        <p:cNvPr id="1" name=""/>
        <p:cNvGrpSpPr/>
        <p:nvPr/>
      </p:nvGrpSpPr>
      <p:grpSpPr>
        <a:xfrm>
          <a:off x="0" y="0"/>
          <a:ext cx="0" cy="0"/>
          <a:chOff x="0" y="0"/>
          <a:chExt cx="0" cy="0"/>
        </a:xfrm>
      </p:grpSpPr>
      <p:sp>
        <p:nvSpPr>
          <p:cNvPr id="4" name="Rektangel 3"/>
          <p:cNvSpPr/>
          <p:nvPr userDrawn="1"/>
        </p:nvSpPr>
        <p:spPr>
          <a:xfrm>
            <a:off x="0" y="0"/>
            <a:ext cx="9144000" cy="6858000"/>
          </a:xfrm>
          <a:prstGeom prst="rect">
            <a:avLst/>
          </a:prstGeom>
          <a:gradFill flip="none" rotWithShape="1">
            <a:gsLst>
              <a:gs pos="100000">
                <a:schemeClr val="accent6"/>
              </a:gs>
              <a:gs pos="0">
                <a:schemeClr val="bg1"/>
              </a:gs>
            </a:gsLst>
            <a:lin ang="132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endParaRPr>
          </a:p>
        </p:txBody>
      </p:sp>
      <p:cxnSp>
        <p:nvCxnSpPr>
          <p:cNvPr id="5" name="Rett linje 4"/>
          <p:cNvCxnSpPr/>
          <p:nvPr userDrawn="1"/>
        </p:nvCxnSpPr>
        <p:spPr>
          <a:xfrm flipV="1">
            <a:off x="2190750" y="3749675"/>
            <a:ext cx="6953250" cy="3108325"/>
          </a:xfrm>
          <a:prstGeom prst="line">
            <a:avLst/>
          </a:prstGeom>
          <a:ln w="25400" cap="flat" cmpd="sng" algn="ctr">
            <a:solidFill>
              <a:schemeClr val="accent6">
                <a:lumMod val="20000"/>
                <a:lumOff val="80000"/>
                <a:alpha val="37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 name="Rett linje 5"/>
          <p:cNvCxnSpPr/>
          <p:nvPr userDrawn="1"/>
        </p:nvCxnSpPr>
        <p:spPr>
          <a:xfrm rot="16200000" flipH="1">
            <a:off x="4816476" y="3694112"/>
            <a:ext cx="4297362" cy="2030413"/>
          </a:xfrm>
          <a:prstGeom prst="line">
            <a:avLst/>
          </a:prstGeom>
          <a:ln w="19050" cap="flat" cmpd="sng" algn="ctr">
            <a:solidFill>
              <a:schemeClr val="accent6">
                <a:lumMod val="20000"/>
                <a:lumOff val="80000"/>
                <a:alpha val="4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7" name="Rett linje 6"/>
          <p:cNvCxnSpPr/>
          <p:nvPr userDrawn="1"/>
        </p:nvCxnSpPr>
        <p:spPr>
          <a:xfrm>
            <a:off x="5370513" y="4006850"/>
            <a:ext cx="3773487" cy="1503363"/>
          </a:xfrm>
          <a:prstGeom prst="line">
            <a:avLst/>
          </a:prstGeom>
          <a:ln w="19050" cap="flat" cmpd="sng" algn="ctr">
            <a:solidFill>
              <a:schemeClr val="accent6">
                <a:lumMod val="20000"/>
                <a:lumOff val="80000"/>
                <a:alpha val="19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Rett linje 7"/>
          <p:cNvCxnSpPr/>
          <p:nvPr userDrawn="1"/>
        </p:nvCxnSpPr>
        <p:spPr>
          <a:xfrm rot="5400000">
            <a:off x="2187576" y="2119312"/>
            <a:ext cx="6858000" cy="2619375"/>
          </a:xfrm>
          <a:prstGeom prst="line">
            <a:avLst/>
          </a:prstGeom>
          <a:ln w="50800" cap="flat" cmpd="sng" algn="ctr">
            <a:solidFill>
              <a:srgbClr val="CB343B"/>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9" name="Bilde 19" descr="UiT_Navn_blaa.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3604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Rett linje 9"/>
          <p:cNvCxnSpPr/>
          <p:nvPr userDrawn="1"/>
        </p:nvCxnSpPr>
        <p:spPr>
          <a:xfrm>
            <a:off x="790575" y="3490913"/>
            <a:ext cx="4579938" cy="1587"/>
          </a:xfrm>
          <a:prstGeom prst="line">
            <a:avLst/>
          </a:prstGeom>
          <a:ln w="12700" cap="flat" cmpd="sng" algn="ctr">
            <a:solidFill>
              <a:schemeClr val="bg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1" name="Bilde 21" descr="LogoNorsk.pn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131175" y="5991225"/>
            <a:ext cx="544513" cy="53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tel 1"/>
          <p:cNvSpPr>
            <a:spLocks noGrp="1"/>
          </p:cNvSpPr>
          <p:nvPr>
            <p:ph type="ctrTitle"/>
          </p:nvPr>
        </p:nvSpPr>
        <p:spPr>
          <a:xfrm>
            <a:off x="685800" y="1910403"/>
            <a:ext cx="4934354" cy="1470025"/>
          </a:xfrm>
        </p:spPr>
        <p:txBody>
          <a:bodyPr/>
          <a:lstStyle/>
          <a:p>
            <a:r>
              <a:rPr lang="nb-NO" noProof="0"/>
              <a:t>Klikk for å redigere tittelstil</a:t>
            </a:r>
          </a:p>
        </p:txBody>
      </p:sp>
      <p:sp>
        <p:nvSpPr>
          <p:cNvPr id="3" name="Undertittel 2"/>
          <p:cNvSpPr>
            <a:spLocks noGrp="1"/>
          </p:cNvSpPr>
          <p:nvPr>
            <p:ph type="subTitle" idx="1"/>
          </p:nvPr>
        </p:nvSpPr>
        <p:spPr>
          <a:xfrm>
            <a:off x="694366" y="3606172"/>
            <a:ext cx="4675782" cy="1752600"/>
          </a:xfrm>
        </p:spPr>
        <p:txBody>
          <a:bodyPr>
            <a:normAutofit/>
          </a:bodyPr>
          <a:lstStyle>
            <a:lvl1pPr marL="0" indent="0" algn="l">
              <a:buNone/>
              <a:defRPr sz="1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b-NO" noProof="0"/>
              <a:t>Klikk for å redigere undertittelstil i malen</a:t>
            </a:r>
          </a:p>
        </p:txBody>
      </p:sp>
    </p:spTree>
    <p:extLst>
      <p:ext uri="{BB962C8B-B14F-4D97-AF65-F5344CB8AC3E}">
        <p14:creationId xmlns:p14="http://schemas.microsoft.com/office/powerpoint/2010/main" val="2266734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idx="1"/>
          </p:nvPr>
        </p:nvSpPr>
        <p:spPr/>
        <p:txBody>
          <a:body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4" name="Plassholder for dato 3"/>
          <p:cNvSpPr>
            <a:spLocks noGrp="1"/>
          </p:cNvSpPr>
          <p:nvPr>
            <p:ph type="dt" sz="half" idx="10"/>
          </p:nvPr>
        </p:nvSpPr>
        <p:spPr/>
        <p:txBody>
          <a:bodyPr/>
          <a:lstStyle>
            <a:lvl1pPr defTabSz="914400" fontAlgn="base">
              <a:spcBef>
                <a:spcPct val="0"/>
              </a:spcBef>
              <a:spcAft>
                <a:spcPct val="0"/>
              </a:spcAft>
              <a:defRPr/>
            </a:lvl1pPr>
          </a:lstStyle>
          <a:p>
            <a:pPr>
              <a:defRPr/>
            </a:pPr>
            <a:fld id="{0E76DCBF-BA49-4CC6-8CF5-3376C9FB79E8}" type="datetimeFigureOut">
              <a:rPr lang="nb-NO"/>
              <a:pPr>
                <a:defRPr/>
              </a:pPr>
              <a:t>19.11.2024</a:t>
            </a:fld>
            <a:endParaRPr lang="nb-NO"/>
          </a:p>
        </p:txBody>
      </p:sp>
      <p:sp>
        <p:nvSpPr>
          <p:cNvPr id="5" name="Plassholder for bunntekst 4"/>
          <p:cNvSpPr>
            <a:spLocks noGrp="1"/>
          </p:cNvSpPr>
          <p:nvPr>
            <p:ph type="ftr" sz="quarter" idx="11"/>
          </p:nvPr>
        </p:nvSpPr>
        <p:spPr/>
        <p:txBody>
          <a:bodyPr/>
          <a:lstStyle>
            <a:lvl1pPr defTabSz="914400" fontAlgn="base">
              <a:spcBef>
                <a:spcPct val="0"/>
              </a:spcBef>
              <a:spcAft>
                <a:spcPct val="0"/>
              </a:spcAft>
              <a:defRPr/>
            </a:lvl1pPr>
          </a:lstStyle>
          <a:p>
            <a:pPr>
              <a:defRPr/>
            </a:pPr>
            <a:endParaRPr lang="nb-NO"/>
          </a:p>
        </p:txBody>
      </p:sp>
      <p:sp>
        <p:nvSpPr>
          <p:cNvPr id="6" name="Plassholder for lysbildenummer 5"/>
          <p:cNvSpPr>
            <a:spLocks noGrp="1"/>
          </p:cNvSpPr>
          <p:nvPr>
            <p:ph type="sldNum" sz="quarter" idx="12"/>
          </p:nvPr>
        </p:nvSpPr>
        <p:spPr/>
        <p:txBody>
          <a:bodyPr/>
          <a:lstStyle>
            <a:lvl1pPr defTabSz="914400" fontAlgn="base">
              <a:spcBef>
                <a:spcPct val="0"/>
              </a:spcBef>
              <a:spcAft>
                <a:spcPct val="0"/>
              </a:spcAft>
              <a:defRPr/>
            </a:lvl1pPr>
          </a:lstStyle>
          <a:p>
            <a:pPr>
              <a:defRPr/>
            </a:pPr>
            <a:fld id="{3C459D45-E992-42C7-B589-AA3B9E9278B6}" type="slidenum">
              <a:rPr lang="nb-NO"/>
              <a:pPr>
                <a:defRPr/>
              </a:pPr>
              <a:t>‹#›</a:t>
            </a:fld>
            <a:endParaRPr lang="nb-NO"/>
          </a:p>
        </p:txBody>
      </p:sp>
    </p:spTree>
    <p:extLst>
      <p:ext uri="{BB962C8B-B14F-4D97-AF65-F5344CB8AC3E}">
        <p14:creationId xmlns:p14="http://schemas.microsoft.com/office/powerpoint/2010/main" val="1862168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o innholdsdeler">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noProof="0"/>
              <a:t>Klikk for å redigere tittelstil</a:t>
            </a:r>
          </a:p>
        </p:txBody>
      </p:sp>
      <p:sp>
        <p:nvSpPr>
          <p:cNvPr id="3" name="Plassholder for innhold 2"/>
          <p:cNvSpPr>
            <a:spLocks noGrp="1"/>
          </p:cNvSpPr>
          <p:nvPr>
            <p:ph sz="half" idx="1"/>
          </p:nvPr>
        </p:nvSpPr>
        <p:spPr>
          <a:xfrm>
            <a:off x="670300"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8" name="Plassholder for innhold 2"/>
          <p:cNvSpPr>
            <a:spLocks noGrp="1"/>
          </p:cNvSpPr>
          <p:nvPr>
            <p:ph sz="half" idx="13"/>
          </p:nvPr>
        </p:nvSpPr>
        <p:spPr>
          <a:xfrm>
            <a:off x="4848834" y="1837780"/>
            <a:ext cx="3710048" cy="4288383"/>
          </a:xfrm>
        </p:spPr>
        <p:txBody>
          <a:bodyPr/>
          <a:lstStyle>
            <a:lvl1pPr>
              <a:defRPr sz="1800"/>
            </a:lvl1pPr>
            <a:lvl2pPr>
              <a:defRPr sz="1800"/>
            </a:lvl2pPr>
            <a:lvl3pPr>
              <a:defRPr sz="1800"/>
            </a:lvl3pPr>
            <a:lvl4pPr>
              <a:defRPr sz="1400"/>
            </a:lvl4pPr>
            <a:lvl5pPr>
              <a:defRPr sz="1400"/>
            </a:lvl5pPr>
            <a:lvl6pPr>
              <a:defRPr sz="1800"/>
            </a:lvl6pPr>
            <a:lvl7pPr>
              <a:defRPr sz="1800"/>
            </a:lvl7pPr>
            <a:lvl8pPr>
              <a:defRPr sz="1800"/>
            </a:lvl8pPr>
            <a:lvl9pPr>
              <a:defRPr sz="1800"/>
            </a:lvl9pPr>
          </a:lstStyle>
          <a:p>
            <a:pPr lvl="0"/>
            <a:r>
              <a:rPr lang="nb-NO" noProof="0"/>
              <a:t>Klikk for å redigere tekststiler i malen</a:t>
            </a:r>
          </a:p>
          <a:p>
            <a:pPr lvl="1"/>
            <a:r>
              <a:rPr lang="nb-NO" noProof="0"/>
              <a:t>Andre nivå</a:t>
            </a:r>
          </a:p>
          <a:p>
            <a:pPr lvl="2"/>
            <a:r>
              <a:rPr lang="nb-NO" noProof="0"/>
              <a:t>Tredje nivå</a:t>
            </a:r>
          </a:p>
          <a:p>
            <a:pPr lvl="3"/>
            <a:r>
              <a:rPr lang="nb-NO" noProof="0"/>
              <a:t>Fjerde nivå</a:t>
            </a:r>
          </a:p>
          <a:p>
            <a:pPr lvl="4"/>
            <a:r>
              <a:rPr lang="nb-NO" noProof="0"/>
              <a:t>Femte nivå</a:t>
            </a:r>
          </a:p>
        </p:txBody>
      </p:sp>
      <p:sp>
        <p:nvSpPr>
          <p:cNvPr id="5" name="Plassholder for dato 4"/>
          <p:cNvSpPr>
            <a:spLocks noGrp="1"/>
          </p:cNvSpPr>
          <p:nvPr>
            <p:ph type="dt" sz="half" idx="14"/>
          </p:nvPr>
        </p:nvSpPr>
        <p:spPr/>
        <p:txBody>
          <a:bodyPr/>
          <a:lstStyle>
            <a:lvl1pPr defTabSz="914400" fontAlgn="base">
              <a:spcBef>
                <a:spcPct val="0"/>
              </a:spcBef>
              <a:spcAft>
                <a:spcPct val="0"/>
              </a:spcAft>
              <a:defRPr/>
            </a:lvl1pPr>
          </a:lstStyle>
          <a:p>
            <a:pPr>
              <a:defRPr/>
            </a:pPr>
            <a:fld id="{290230E5-EF48-4DC6-9555-18197244671F}" type="datetimeFigureOut">
              <a:rPr lang="nb-NO"/>
              <a:pPr>
                <a:defRPr/>
              </a:pPr>
              <a:t>19.11.2024</a:t>
            </a:fld>
            <a:endParaRPr lang="nb-NO"/>
          </a:p>
        </p:txBody>
      </p:sp>
      <p:sp>
        <p:nvSpPr>
          <p:cNvPr id="6" name="Plassholder for bunntekst 5"/>
          <p:cNvSpPr>
            <a:spLocks noGrp="1"/>
          </p:cNvSpPr>
          <p:nvPr>
            <p:ph type="ftr" sz="quarter" idx="15"/>
          </p:nvPr>
        </p:nvSpPr>
        <p:spPr/>
        <p:txBody>
          <a:bodyPr/>
          <a:lstStyle>
            <a:lvl1pPr defTabSz="914400" fontAlgn="base">
              <a:spcBef>
                <a:spcPct val="0"/>
              </a:spcBef>
              <a:spcAft>
                <a:spcPct val="0"/>
              </a:spcAft>
              <a:defRPr/>
            </a:lvl1pPr>
          </a:lstStyle>
          <a:p>
            <a:pPr>
              <a:defRPr/>
            </a:pPr>
            <a:endParaRPr lang="nb-NO"/>
          </a:p>
        </p:txBody>
      </p:sp>
      <p:sp>
        <p:nvSpPr>
          <p:cNvPr id="7" name="Plassholder for lysbildenummer 6"/>
          <p:cNvSpPr>
            <a:spLocks noGrp="1"/>
          </p:cNvSpPr>
          <p:nvPr>
            <p:ph type="sldNum" sz="quarter" idx="16"/>
          </p:nvPr>
        </p:nvSpPr>
        <p:spPr/>
        <p:txBody>
          <a:bodyPr/>
          <a:lstStyle>
            <a:lvl1pPr defTabSz="914400" fontAlgn="base">
              <a:spcBef>
                <a:spcPct val="0"/>
              </a:spcBef>
              <a:spcAft>
                <a:spcPct val="0"/>
              </a:spcAft>
              <a:defRPr/>
            </a:lvl1pPr>
          </a:lstStyle>
          <a:p>
            <a:pPr>
              <a:defRPr/>
            </a:pPr>
            <a:fld id="{1F5F945F-8186-4B58-8A93-D6CFA2F9CF5C}" type="slidenum">
              <a:rPr lang="nb-NO"/>
              <a:pPr>
                <a:defRPr/>
              </a:pPr>
              <a:t>‹#›</a:t>
            </a:fld>
            <a:endParaRPr lang="nb-NO"/>
          </a:p>
        </p:txBody>
      </p:sp>
    </p:spTree>
    <p:extLst>
      <p:ext uri="{BB962C8B-B14F-4D97-AF65-F5344CB8AC3E}">
        <p14:creationId xmlns:p14="http://schemas.microsoft.com/office/powerpoint/2010/main" val="37892095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ktangel 7"/>
          <p:cNvSpPr/>
          <p:nvPr/>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nb-NO">
              <a:solidFill>
                <a:prstClr val="white"/>
              </a:solidFill>
              <a:latin typeface="Arial" pitchFamily="34" charset="0"/>
              <a:cs typeface="Arial" pitchFamily="34" charset="0"/>
            </a:endParaRPr>
          </a:p>
        </p:txBody>
      </p:sp>
      <p:sp>
        <p:nvSpPr>
          <p:cNvPr id="2053" name="Plassholder for tittel 1"/>
          <p:cNvSpPr>
            <a:spLocks noGrp="1"/>
          </p:cNvSpPr>
          <p:nvPr>
            <p:ph type="title"/>
          </p:nvPr>
        </p:nvSpPr>
        <p:spPr bwMode="auto">
          <a:xfrm>
            <a:off x="669925" y="300038"/>
            <a:ext cx="7880350"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b-NO" altLang="nb-NO"/>
              <a:t>Klikk for å redigere tittelstil</a:t>
            </a:r>
          </a:p>
        </p:txBody>
      </p:sp>
      <p:sp>
        <p:nvSpPr>
          <p:cNvPr id="2054" name="Plassholder for tekst 2"/>
          <p:cNvSpPr>
            <a:spLocks noGrp="1"/>
          </p:cNvSpPr>
          <p:nvPr>
            <p:ph type="body" idx="1"/>
          </p:nvPr>
        </p:nvSpPr>
        <p:spPr bwMode="auto">
          <a:xfrm>
            <a:off x="669925" y="1751013"/>
            <a:ext cx="7888288" cy="437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b-NO" altLang="nb-NO"/>
              <a:t>Klikk for å redigere tekststiler i malen</a:t>
            </a:r>
          </a:p>
          <a:p>
            <a:pPr lvl="1"/>
            <a:r>
              <a:rPr lang="nb-NO" altLang="nb-NO"/>
              <a:t>Andre nivå</a:t>
            </a:r>
          </a:p>
          <a:p>
            <a:pPr lvl="2"/>
            <a:r>
              <a:rPr lang="nb-NO" altLang="nb-NO"/>
              <a:t>Tredje nivå</a:t>
            </a:r>
          </a:p>
          <a:p>
            <a:pPr lvl="3"/>
            <a:r>
              <a:rPr lang="nb-NO" altLang="nb-NO"/>
              <a:t>Fjerde nivå</a:t>
            </a:r>
          </a:p>
          <a:p>
            <a:pPr lvl="4"/>
            <a:r>
              <a:rPr lang="nb-NO" altLang="nb-NO"/>
              <a:t>Femte nivå</a:t>
            </a:r>
          </a:p>
        </p:txBody>
      </p:sp>
      <p:sp>
        <p:nvSpPr>
          <p:cNvPr id="4" name="Plassholder for dato 3"/>
          <p:cNvSpPr>
            <a:spLocks noGrp="1"/>
          </p:cNvSpPr>
          <p:nvPr>
            <p:ph type="dt" sz="half" idx="2"/>
          </p:nvPr>
        </p:nvSpPr>
        <p:spPr>
          <a:xfrm>
            <a:off x="712788" y="6356350"/>
            <a:ext cx="647700" cy="365125"/>
          </a:xfrm>
          <a:prstGeom prst="rect">
            <a:avLst/>
          </a:prstGeom>
        </p:spPr>
        <p:txBody>
          <a:bodyPr vert="horz" lIns="91440" tIns="45720" rIns="91440" bIns="45720" rtlCol="0" anchor="ctr"/>
          <a:lstStyle>
            <a:lvl1pPr algn="l" defTabSz="457200" fontAlgn="auto">
              <a:spcBef>
                <a:spcPts val="0"/>
              </a:spcBef>
              <a:spcAft>
                <a:spcPts val="0"/>
              </a:spcAft>
              <a:defRPr sz="900" smtClean="0">
                <a:solidFill>
                  <a:prstClr val="black">
                    <a:tint val="75000"/>
                  </a:prstClr>
                </a:solidFill>
                <a:latin typeface="Arial" pitchFamily="34" charset="0"/>
                <a:cs typeface="Arial" pitchFamily="34" charset="0"/>
              </a:defRPr>
            </a:lvl1pPr>
          </a:lstStyle>
          <a:p>
            <a:pPr>
              <a:defRPr/>
            </a:pPr>
            <a:fld id="{AC1B18B7-A6FE-4EF9-8EFA-15C1248476A9}" type="datetimeFigureOut">
              <a:rPr lang="nb-NO"/>
              <a:pPr>
                <a:defRPr/>
              </a:pPr>
              <a:t>19.11.2024</a:t>
            </a:fld>
            <a:endParaRPr lang="nb-NO"/>
          </a:p>
        </p:txBody>
      </p:sp>
      <p:sp>
        <p:nvSpPr>
          <p:cNvPr id="5" name="Plassholder for bunntekst 4"/>
          <p:cNvSpPr>
            <a:spLocks noGrp="1"/>
          </p:cNvSpPr>
          <p:nvPr>
            <p:ph type="ftr" sz="quarter" idx="3"/>
          </p:nvPr>
        </p:nvSpPr>
        <p:spPr>
          <a:xfrm>
            <a:off x="1490663" y="6356350"/>
            <a:ext cx="2895600" cy="365125"/>
          </a:xfrm>
          <a:prstGeom prst="rect">
            <a:avLst/>
          </a:prstGeom>
        </p:spPr>
        <p:txBody>
          <a:bodyPr vert="horz" lIns="91440" tIns="45720" rIns="91440" bIns="45720" rtlCol="0" anchor="ctr"/>
          <a:lstStyle>
            <a:lvl1pPr algn="l" defTabSz="457200" fontAlgn="auto">
              <a:spcBef>
                <a:spcPts val="0"/>
              </a:spcBef>
              <a:spcAft>
                <a:spcPts val="0"/>
              </a:spcAft>
              <a:defRPr sz="1000">
                <a:solidFill>
                  <a:prstClr val="black">
                    <a:tint val="75000"/>
                  </a:prstClr>
                </a:solidFill>
                <a:latin typeface="Arial" pitchFamily="34" charset="0"/>
                <a:cs typeface="Arial" pitchFamily="34" charset="0"/>
              </a:defRPr>
            </a:lvl1pPr>
          </a:lstStyle>
          <a:p>
            <a:pPr>
              <a:defRPr/>
            </a:pPr>
            <a:endParaRPr lang="nb-NO"/>
          </a:p>
        </p:txBody>
      </p:sp>
      <p:sp>
        <p:nvSpPr>
          <p:cNvPr id="6" name="Plassholder for lysbildenummer 5"/>
          <p:cNvSpPr>
            <a:spLocks noGrp="1"/>
          </p:cNvSpPr>
          <p:nvPr>
            <p:ph type="sldNum" sz="quarter" idx="4"/>
          </p:nvPr>
        </p:nvSpPr>
        <p:spPr>
          <a:xfrm>
            <a:off x="6553200" y="6356350"/>
            <a:ext cx="2005013" cy="365125"/>
          </a:xfrm>
          <a:prstGeom prst="rect">
            <a:avLst/>
          </a:prstGeom>
        </p:spPr>
        <p:txBody>
          <a:bodyPr vert="horz" lIns="91440" tIns="45720" rIns="91440" bIns="45720" rtlCol="0" anchor="ctr"/>
          <a:lstStyle>
            <a:lvl1pPr algn="r" defTabSz="457200" fontAlgn="auto">
              <a:spcBef>
                <a:spcPts val="0"/>
              </a:spcBef>
              <a:spcAft>
                <a:spcPts val="0"/>
              </a:spcAft>
              <a:defRPr sz="1200" smtClean="0">
                <a:solidFill>
                  <a:prstClr val="black">
                    <a:tint val="75000"/>
                  </a:prstClr>
                </a:solidFill>
                <a:latin typeface="Arial" pitchFamily="34" charset="0"/>
                <a:cs typeface="Arial" pitchFamily="34" charset="0"/>
              </a:defRPr>
            </a:lvl1pPr>
          </a:lstStyle>
          <a:p>
            <a:pPr>
              <a:defRPr/>
            </a:pPr>
            <a:fld id="{BFDC4194-FDFE-416B-B786-A9A13E4DA46A}" type="slidenum">
              <a:rPr lang="nb-NO"/>
              <a:pPr>
                <a:defRPr/>
              </a:pPr>
              <a:t>‹#›</a:t>
            </a:fld>
            <a:endParaRPr lang="nb-NO"/>
          </a:p>
        </p:txBody>
      </p:sp>
      <p:cxnSp>
        <p:nvCxnSpPr>
          <p:cNvPr id="10" name="Rett linje 9"/>
          <p:cNvCxnSpPr/>
          <p:nvPr/>
        </p:nvCxnSpPr>
        <p:spPr>
          <a:xfrm rot="5400000">
            <a:off x="7719219" y="5433219"/>
            <a:ext cx="2085975" cy="763587"/>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 name="Rett linje 11"/>
          <p:cNvCxnSpPr/>
          <p:nvPr/>
        </p:nvCxnSpPr>
        <p:spPr>
          <a:xfrm rot="10800000" flipV="1">
            <a:off x="6927850" y="5849938"/>
            <a:ext cx="2216150" cy="1008062"/>
          </a:xfrm>
          <a:prstGeom prst="line">
            <a:avLst/>
          </a:prstGeom>
          <a:ln>
            <a:solidFill>
              <a:schemeClr val="accent6">
                <a:lumMod val="40000"/>
                <a:lumOff val="60000"/>
                <a:alpha val="54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Rett linje 13"/>
          <p:cNvCxnSpPr/>
          <p:nvPr/>
        </p:nvCxnSpPr>
        <p:spPr>
          <a:xfrm rot="5400000">
            <a:off x="8334375" y="6048375"/>
            <a:ext cx="1162050" cy="457200"/>
          </a:xfrm>
          <a:prstGeom prst="line">
            <a:avLst/>
          </a:prstGeom>
          <a:ln w="19050" cap="flat" cmpd="sng" algn="ctr">
            <a:solidFill>
              <a:schemeClr val="accent6">
                <a:alpha val="6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Rett linje 15"/>
          <p:cNvCxnSpPr/>
          <p:nvPr/>
        </p:nvCxnSpPr>
        <p:spPr>
          <a:xfrm>
            <a:off x="769938" y="1603375"/>
            <a:ext cx="7788275" cy="1588"/>
          </a:xfrm>
          <a:prstGeom prst="line">
            <a:avLst/>
          </a:prstGeom>
          <a:ln w="12700" cap="flat" cmpd="sng" algn="ctr">
            <a:solidFill>
              <a:schemeClr val="accent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633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457200" rtl="0" fontAlgn="base">
        <a:spcBef>
          <a:spcPct val="0"/>
        </a:spcBef>
        <a:spcAft>
          <a:spcPct val="0"/>
        </a:spcAft>
        <a:defRPr sz="2600" b="1" kern="1200">
          <a:solidFill>
            <a:schemeClr val="tx1"/>
          </a:solidFill>
          <a:latin typeface="Arial" pitchFamily="34" charset="0"/>
          <a:ea typeface="+mj-ea"/>
          <a:cs typeface="Arial" pitchFamily="34" charset="0"/>
        </a:defRPr>
      </a:lvl1pPr>
      <a:lvl2pPr algn="l" defTabSz="457200" rtl="0" fontAlgn="base">
        <a:spcBef>
          <a:spcPct val="0"/>
        </a:spcBef>
        <a:spcAft>
          <a:spcPct val="0"/>
        </a:spcAft>
        <a:defRPr sz="2600" b="1">
          <a:solidFill>
            <a:schemeClr val="tx1"/>
          </a:solidFill>
          <a:latin typeface="Arial" charset="0"/>
          <a:cs typeface="Arial" charset="0"/>
        </a:defRPr>
      </a:lvl2pPr>
      <a:lvl3pPr algn="l" defTabSz="457200" rtl="0" fontAlgn="base">
        <a:spcBef>
          <a:spcPct val="0"/>
        </a:spcBef>
        <a:spcAft>
          <a:spcPct val="0"/>
        </a:spcAft>
        <a:defRPr sz="2600" b="1">
          <a:solidFill>
            <a:schemeClr val="tx1"/>
          </a:solidFill>
          <a:latin typeface="Arial" charset="0"/>
          <a:cs typeface="Arial" charset="0"/>
        </a:defRPr>
      </a:lvl3pPr>
      <a:lvl4pPr algn="l" defTabSz="457200" rtl="0" fontAlgn="base">
        <a:spcBef>
          <a:spcPct val="0"/>
        </a:spcBef>
        <a:spcAft>
          <a:spcPct val="0"/>
        </a:spcAft>
        <a:defRPr sz="2600" b="1">
          <a:solidFill>
            <a:schemeClr val="tx1"/>
          </a:solidFill>
          <a:latin typeface="Arial" charset="0"/>
          <a:cs typeface="Arial" charset="0"/>
        </a:defRPr>
      </a:lvl4pPr>
      <a:lvl5pPr algn="l" defTabSz="457200" rtl="0" fontAlgn="base">
        <a:spcBef>
          <a:spcPct val="0"/>
        </a:spcBef>
        <a:spcAft>
          <a:spcPct val="0"/>
        </a:spcAft>
        <a:defRPr sz="2600" b="1">
          <a:solidFill>
            <a:schemeClr val="tx1"/>
          </a:solidFill>
          <a:latin typeface="Arial" charset="0"/>
          <a:cs typeface="Arial" charset="0"/>
        </a:defRPr>
      </a:lvl5pPr>
      <a:lvl6pPr marL="457200" algn="l" defTabSz="457200" rtl="0" fontAlgn="base">
        <a:spcBef>
          <a:spcPct val="0"/>
        </a:spcBef>
        <a:spcAft>
          <a:spcPct val="0"/>
        </a:spcAft>
        <a:defRPr sz="2600" b="1">
          <a:solidFill>
            <a:schemeClr val="tx1"/>
          </a:solidFill>
          <a:latin typeface="Arial" charset="0"/>
          <a:cs typeface="Arial" charset="0"/>
        </a:defRPr>
      </a:lvl6pPr>
      <a:lvl7pPr marL="914400" algn="l" defTabSz="457200" rtl="0" fontAlgn="base">
        <a:spcBef>
          <a:spcPct val="0"/>
        </a:spcBef>
        <a:spcAft>
          <a:spcPct val="0"/>
        </a:spcAft>
        <a:defRPr sz="2600" b="1">
          <a:solidFill>
            <a:schemeClr val="tx1"/>
          </a:solidFill>
          <a:latin typeface="Arial" charset="0"/>
          <a:cs typeface="Arial" charset="0"/>
        </a:defRPr>
      </a:lvl7pPr>
      <a:lvl8pPr marL="1371600" algn="l" defTabSz="457200" rtl="0" fontAlgn="base">
        <a:spcBef>
          <a:spcPct val="0"/>
        </a:spcBef>
        <a:spcAft>
          <a:spcPct val="0"/>
        </a:spcAft>
        <a:defRPr sz="2600" b="1">
          <a:solidFill>
            <a:schemeClr val="tx1"/>
          </a:solidFill>
          <a:latin typeface="Arial" charset="0"/>
          <a:cs typeface="Arial" charset="0"/>
        </a:defRPr>
      </a:lvl8pPr>
      <a:lvl9pPr marL="1828800" algn="l" defTabSz="457200" rtl="0" fontAlgn="base">
        <a:spcBef>
          <a:spcPct val="0"/>
        </a:spcBef>
        <a:spcAft>
          <a:spcPct val="0"/>
        </a:spcAft>
        <a:defRPr sz="2600" b="1">
          <a:solidFill>
            <a:schemeClr val="tx1"/>
          </a:solidFill>
          <a:latin typeface="Arial" charset="0"/>
          <a:cs typeface="Arial" charset="0"/>
        </a:defRPr>
      </a:lvl9pPr>
    </p:titleStyle>
    <p:bodyStyle>
      <a:lvl1pPr marL="342900" indent="-342900" algn="l" defTabSz="457200" rtl="0" fontAlgn="base">
        <a:spcBef>
          <a:spcPct val="20000"/>
        </a:spcBef>
        <a:spcAft>
          <a:spcPct val="0"/>
        </a:spcAft>
        <a:buFont typeface="Arial" charset="0"/>
        <a:buChar char="•"/>
        <a:defRPr kern="1200">
          <a:solidFill>
            <a:schemeClr val="tx1"/>
          </a:solidFill>
          <a:latin typeface="Arial" pitchFamily="34" charset="0"/>
          <a:ea typeface="+mn-ea"/>
          <a:cs typeface="Arial" pitchFamily="34" charset="0"/>
        </a:defRPr>
      </a:lvl1pPr>
      <a:lvl2pPr marL="742950" indent="-285750" algn="l" defTabSz="457200" rtl="0" fontAlgn="base">
        <a:spcBef>
          <a:spcPct val="20000"/>
        </a:spcBef>
        <a:spcAft>
          <a:spcPct val="0"/>
        </a:spcAft>
        <a:buFont typeface="Arial" charset="0"/>
        <a:buChar char="–"/>
        <a:defRPr kern="1200">
          <a:solidFill>
            <a:schemeClr val="tx1"/>
          </a:solidFill>
          <a:latin typeface="Arial" pitchFamily="34" charset="0"/>
          <a:ea typeface="+mn-ea"/>
          <a:cs typeface="Arial" pitchFamily="34" charset="0"/>
        </a:defRPr>
      </a:lvl2pPr>
      <a:lvl3pPr marL="1143000" indent="-228600" algn="l" defTabSz="457200" rtl="0" fontAlgn="base">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3pPr>
      <a:lvl4pPr marL="1600200" indent="-228600" algn="l" defTabSz="457200" rtl="0" fontAlgn="base">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4pPr>
      <a:lvl5pPr marL="2057400" indent="-228600" algn="l" defTabSz="457200" rtl="0" fontAlgn="base">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ktangel 7"/>
          <p:cNvSpPr/>
          <p:nvPr/>
        </p:nvSpPr>
        <p:spPr>
          <a:xfrm>
            <a:off x="2" y="0"/>
            <a:ext cx="9144000" cy="6858000"/>
          </a:xfrm>
          <a:prstGeom prst="rect">
            <a:avLst/>
          </a:prstGeom>
          <a:gradFill>
            <a:gsLst>
              <a:gs pos="17000">
                <a:schemeClr val="bg1"/>
              </a:gs>
              <a:gs pos="100000">
                <a:schemeClr val="accent6">
                  <a:lumMod val="20000"/>
                  <a:lumOff val="80000"/>
                  <a:alpha val="49000"/>
                </a:schemeClr>
              </a:gs>
            </a:gsLst>
            <a:lin ang="33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nb-NO">
              <a:solidFill>
                <a:prstClr val="white"/>
              </a:solidFill>
              <a:latin typeface="Arial" pitchFamily="34" charset="0"/>
              <a:cs typeface="Arial" pitchFamily="34" charset="0"/>
            </a:endParaRPr>
          </a:p>
        </p:txBody>
      </p:sp>
      <p:sp>
        <p:nvSpPr>
          <p:cNvPr id="2053" name="Plassholder for tittel 1"/>
          <p:cNvSpPr>
            <a:spLocks noGrp="1"/>
          </p:cNvSpPr>
          <p:nvPr>
            <p:ph type="title"/>
          </p:nvPr>
        </p:nvSpPr>
        <p:spPr bwMode="auto">
          <a:xfrm>
            <a:off x="669925" y="300038"/>
            <a:ext cx="7880350" cy="1217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nb-NO" altLang="nb-NO"/>
              <a:t>Klikk for å redigere tittelstil</a:t>
            </a:r>
          </a:p>
        </p:txBody>
      </p:sp>
      <p:sp>
        <p:nvSpPr>
          <p:cNvPr id="2054" name="Plassholder for tekst 2"/>
          <p:cNvSpPr>
            <a:spLocks noGrp="1"/>
          </p:cNvSpPr>
          <p:nvPr>
            <p:ph type="body" idx="1"/>
          </p:nvPr>
        </p:nvSpPr>
        <p:spPr bwMode="auto">
          <a:xfrm>
            <a:off x="669925" y="1751013"/>
            <a:ext cx="7888288" cy="437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b-NO" altLang="nb-NO"/>
              <a:t>Klikk for å redigere tekststiler i malen</a:t>
            </a:r>
          </a:p>
          <a:p>
            <a:pPr lvl="1"/>
            <a:r>
              <a:rPr lang="nb-NO" altLang="nb-NO"/>
              <a:t>Andre nivå</a:t>
            </a:r>
          </a:p>
          <a:p>
            <a:pPr lvl="2"/>
            <a:r>
              <a:rPr lang="nb-NO" altLang="nb-NO"/>
              <a:t>Tredje nivå</a:t>
            </a:r>
          </a:p>
          <a:p>
            <a:pPr lvl="3"/>
            <a:r>
              <a:rPr lang="nb-NO" altLang="nb-NO"/>
              <a:t>Fjerde nivå</a:t>
            </a:r>
          </a:p>
          <a:p>
            <a:pPr lvl="4"/>
            <a:r>
              <a:rPr lang="nb-NO" altLang="nb-NO"/>
              <a:t>Femte nivå</a:t>
            </a:r>
          </a:p>
        </p:txBody>
      </p:sp>
      <p:sp>
        <p:nvSpPr>
          <p:cNvPr id="4" name="Plassholder for dato 3"/>
          <p:cNvSpPr>
            <a:spLocks noGrp="1"/>
          </p:cNvSpPr>
          <p:nvPr>
            <p:ph type="dt" sz="half" idx="2"/>
          </p:nvPr>
        </p:nvSpPr>
        <p:spPr>
          <a:xfrm>
            <a:off x="712788" y="6356350"/>
            <a:ext cx="647700" cy="365125"/>
          </a:xfrm>
          <a:prstGeom prst="rect">
            <a:avLst/>
          </a:prstGeom>
        </p:spPr>
        <p:txBody>
          <a:bodyPr vert="horz" lIns="91440" tIns="45720" rIns="91440" bIns="45720" rtlCol="0" anchor="ctr"/>
          <a:lstStyle>
            <a:lvl1pPr algn="l" defTabSz="457200" fontAlgn="auto">
              <a:spcBef>
                <a:spcPts val="0"/>
              </a:spcBef>
              <a:spcAft>
                <a:spcPts val="0"/>
              </a:spcAft>
              <a:defRPr sz="900">
                <a:solidFill>
                  <a:prstClr val="black">
                    <a:tint val="75000"/>
                  </a:prstClr>
                </a:solidFill>
                <a:latin typeface="Arial" pitchFamily="34" charset="0"/>
                <a:cs typeface="Arial" pitchFamily="34" charset="0"/>
              </a:defRPr>
            </a:lvl1pPr>
          </a:lstStyle>
          <a:p>
            <a:pPr>
              <a:defRPr/>
            </a:pPr>
            <a:fld id="{D490D34D-6EE8-4DA4-8F80-DB4244962533}" type="datetimeFigureOut">
              <a:rPr lang="nb-NO"/>
              <a:pPr>
                <a:defRPr/>
              </a:pPr>
              <a:t>19.11.2024</a:t>
            </a:fld>
            <a:endParaRPr lang="nb-NO"/>
          </a:p>
        </p:txBody>
      </p:sp>
      <p:sp>
        <p:nvSpPr>
          <p:cNvPr id="5" name="Plassholder for bunntekst 4"/>
          <p:cNvSpPr>
            <a:spLocks noGrp="1"/>
          </p:cNvSpPr>
          <p:nvPr>
            <p:ph type="ftr" sz="quarter" idx="3"/>
          </p:nvPr>
        </p:nvSpPr>
        <p:spPr>
          <a:xfrm>
            <a:off x="1490663" y="6356350"/>
            <a:ext cx="2895600" cy="365125"/>
          </a:xfrm>
          <a:prstGeom prst="rect">
            <a:avLst/>
          </a:prstGeom>
        </p:spPr>
        <p:txBody>
          <a:bodyPr vert="horz" lIns="91440" tIns="45720" rIns="91440" bIns="45720" rtlCol="0" anchor="ctr"/>
          <a:lstStyle>
            <a:lvl1pPr algn="l" defTabSz="457200" fontAlgn="auto">
              <a:spcBef>
                <a:spcPts val="0"/>
              </a:spcBef>
              <a:spcAft>
                <a:spcPts val="0"/>
              </a:spcAft>
              <a:defRPr sz="1000">
                <a:solidFill>
                  <a:prstClr val="black">
                    <a:tint val="75000"/>
                  </a:prstClr>
                </a:solidFill>
                <a:latin typeface="Arial" pitchFamily="34" charset="0"/>
                <a:cs typeface="Arial" pitchFamily="34" charset="0"/>
              </a:defRPr>
            </a:lvl1pPr>
          </a:lstStyle>
          <a:p>
            <a:pPr>
              <a:defRPr/>
            </a:pPr>
            <a:endParaRPr lang="nb-NO"/>
          </a:p>
        </p:txBody>
      </p:sp>
      <p:sp>
        <p:nvSpPr>
          <p:cNvPr id="6" name="Plassholder for lysbildenummer 5"/>
          <p:cNvSpPr>
            <a:spLocks noGrp="1"/>
          </p:cNvSpPr>
          <p:nvPr>
            <p:ph type="sldNum" sz="quarter" idx="4"/>
          </p:nvPr>
        </p:nvSpPr>
        <p:spPr>
          <a:xfrm>
            <a:off x="6553200" y="6356350"/>
            <a:ext cx="2005013" cy="365125"/>
          </a:xfrm>
          <a:prstGeom prst="rect">
            <a:avLst/>
          </a:prstGeom>
        </p:spPr>
        <p:txBody>
          <a:bodyPr vert="horz" lIns="91440" tIns="45720" rIns="91440" bIns="45720" rtlCol="0" anchor="ctr"/>
          <a:lstStyle>
            <a:lvl1pPr algn="r" defTabSz="457200" fontAlgn="auto">
              <a:spcBef>
                <a:spcPts val="0"/>
              </a:spcBef>
              <a:spcAft>
                <a:spcPts val="0"/>
              </a:spcAft>
              <a:defRPr sz="1200">
                <a:solidFill>
                  <a:prstClr val="black">
                    <a:tint val="75000"/>
                  </a:prstClr>
                </a:solidFill>
                <a:latin typeface="Arial" pitchFamily="34" charset="0"/>
                <a:cs typeface="Arial" pitchFamily="34" charset="0"/>
              </a:defRPr>
            </a:lvl1pPr>
          </a:lstStyle>
          <a:p>
            <a:pPr>
              <a:defRPr/>
            </a:pPr>
            <a:fld id="{A594E67A-8637-4DCA-8953-DD8FAA3ECC9E}" type="slidenum">
              <a:rPr lang="nb-NO"/>
              <a:pPr>
                <a:defRPr/>
              </a:pPr>
              <a:t>‹#›</a:t>
            </a:fld>
            <a:endParaRPr lang="nb-NO"/>
          </a:p>
        </p:txBody>
      </p:sp>
      <p:cxnSp>
        <p:nvCxnSpPr>
          <p:cNvPr id="10" name="Rett linje 9"/>
          <p:cNvCxnSpPr/>
          <p:nvPr/>
        </p:nvCxnSpPr>
        <p:spPr>
          <a:xfrm rot="5400000">
            <a:off x="7719219" y="5433219"/>
            <a:ext cx="2085975" cy="763587"/>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2" name="Rett linje 11"/>
          <p:cNvCxnSpPr/>
          <p:nvPr/>
        </p:nvCxnSpPr>
        <p:spPr>
          <a:xfrm rot="10800000" flipV="1">
            <a:off x="6927850" y="5849938"/>
            <a:ext cx="2216150" cy="1008062"/>
          </a:xfrm>
          <a:prstGeom prst="line">
            <a:avLst/>
          </a:prstGeom>
          <a:ln>
            <a:solidFill>
              <a:schemeClr val="accent6">
                <a:lumMod val="40000"/>
                <a:lumOff val="60000"/>
                <a:alpha val="54000"/>
              </a:schemeClr>
            </a:solidFill>
          </a:ln>
          <a:effectLst/>
        </p:spPr>
        <p:style>
          <a:lnRef idx="2">
            <a:schemeClr val="accent1"/>
          </a:lnRef>
          <a:fillRef idx="0">
            <a:schemeClr val="accent1"/>
          </a:fillRef>
          <a:effectRef idx="1">
            <a:schemeClr val="accent1"/>
          </a:effectRef>
          <a:fontRef idx="minor">
            <a:schemeClr val="tx1"/>
          </a:fontRef>
        </p:style>
      </p:cxnSp>
      <p:cxnSp>
        <p:nvCxnSpPr>
          <p:cNvPr id="14" name="Rett linje 13"/>
          <p:cNvCxnSpPr/>
          <p:nvPr/>
        </p:nvCxnSpPr>
        <p:spPr>
          <a:xfrm rot="5400000">
            <a:off x="8334375" y="6048375"/>
            <a:ext cx="1162050" cy="457200"/>
          </a:xfrm>
          <a:prstGeom prst="line">
            <a:avLst/>
          </a:prstGeom>
          <a:ln w="19050" cap="flat" cmpd="sng" algn="ctr">
            <a:solidFill>
              <a:schemeClr val="accent6">
                <a:alpha val="6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Rett linje 15"/>
          <p:cNvCxnSpPr/>
          <p:nvPr/>
        </p:nvCxnSpPr>
        <p:spPr>
          <a:xfrm>
            <a:off x="769938" y="1603375"/>
            <a:ext cx="7788275" cy="1588"/>
          </a:xfrm>
          <a:prstGeom prst="line">
            <a:avLst/>
          </a:prstGeom>
          <a:ln w="12700" cap="flat" cmpd="sng" algn="ctr">
            <a:solidFill>
              <a:schemeClr val="accent2"/>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429578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txStyles>
    <p:titleStyle>
      <a:lvl1pPr algn="l" defTabSz="457200" rtl="0" eaLnBrk="0" fontAlgn="base" hangingPunct="0">
        <a:spcBef>
          <a:spcPct val="0"/>
        </a:spcBef>
        <a:spcAft>
          <a:spcPct val="0"/>
        </a:spcAft>
        <a:defRPr sz="2600" b="1" kern="1200">
          <a:solidFill>
            <a:schemeClr val="tx1"/>
          </a:solidFill>
          <a:latin typeface="Arial" pitchFamily="34" charset="0"/>
          <a:ea typeface="+mj-ea"/>
          <a:cs typeface="Arial" pitchFamily="34" charset="0"/>
        </a:defRPr>
      </a:lvl1pPr>
      <a:lvl2pPr algn="l" defTabSz="457200" rtl="0" eaLnBrk="0" fontAlgn="base" hangingPunct="0">
        <a:spcBef>
          <a:spcPct val="0"/>
        </a:spcBef>
        <a:spcAft>
          <a:spcPct val="0"/>
        </a:spcAft>
        <a:defRPr sz="2600" b="1">
          <a:solidFill>
            <a:schemeClr val="tx1"/>
          </a:solidFill>
          <a:latin typeface="Arial" pitchFamily="34" charset="0"/>
          <a:cs typeface="Arial" pitchFamily="34" charset="0"/>
        </a:defRPr>
      </a:lvl2pPr>
      <a:lvl3pPr algn="l" defTabSz="457200" rtl="0" eaLnBrk="0" fontAlgn="base" hangingPunct="0">
        <a:spcBef>
          <a:spcPct val="0"/>
        </a:spcBef>
        <a:spcAft>
          <a:spcPct val="0"/>
        </a:spcAft>
        <a:defRPr sz="2600" b="1">
          <a:solidFill>
            <a:schemeClr val="tx1"/>
          </a:solidFill>
          <a:latin typeface="Arial" pitchFamily="34" charset="0"/>
          <a:cs typeface="Arial" pitchFamily="34" charset="0"/>
        </a:defRPr>
      </a:lvl3pPr>
      <a:lvl4pPr algn="l" defTabSz="457200" rtl="0" eaLnBrk="0" fontAlgn="base" hangingPunct="0">
        <a:spcBef>
          <a:spcPct val="0"/>
        </a:spcBef>
        <a:spcAft>
          <a:spcPct val="0"/>
        </a:spcAft>
        <a:defRPr sz="2600" b="1">
          <a:solidFill>
            <a:schemeClr val="tx1"/>
          </a:solidFill>
          <a:latin typeface="Arial" pitchFamily="34" charset="0"/>
          <a:cs typeface="Arial" pitchFamily="34" charset="0"/>
        </a:defRPr>
      </a:lvl4pPr>
      <a:lvl5pPr algn="l" defTabSz="457200" rtl="0" eaLnBrk="0" fontAlgn="base" hangingPunct="0">
        <a:spcBef>
          <a:spcPct val="0"/>
        </a:spcBef>
        <a:spcAft>
          <a:spcPct val="0"/>
        </a:spcAft>
        <a:defRPr sz="2600" b="1">
          <a:solidFill>
            <a:schemeClr val="tx1"/>
          </a:solidFill>
          <a:latin typeface="Arial" pitchFamily="34" charset="0"/>
          <a:cs typeface="Arial" pitchFamily="34" charset="0"/>
        </a:defRPr>
      </a:lvl5pPr>
      <a:lvl6pPr marL="457200" algn="l" defTabSz="457200" rtl="0" fontAlgn="base">
        <a:spcBef>
          <a:spcPct val="0"/>
        </a:spcBef>
        <a:spcAft>
          <a:spcPct val="0"/>
        </a:spcAft>
        <a:defRPr sz="2600" b="1">
          <a:solidFill>
            <a:schemeClr val="tx1"/>
          </a:solidFill>
          <a:latin typeface="Arial" pitchFamily="34" charset="0"/>
          <a:cs typeface="Arial" pitchFamily="34" charset="0"/>
        </a:defRPr>
      </a:lvl6pPr>
      <a:lvl7pPr marL="914400" algn="l" defTabSz="457200" rtl="0" fontAlgn="base">
        <a:spcBef>
          <a:spcPct val="0"/>
        </a:spcBef>
        <a:spcAft>
          <a:spcPct val="0"/>
        </a:spcAft>
        <a:defRPr sz="2600" b="1">
          <a:solidFill>
            <a:schemeClr val="tx1"/>
          </a:solidFill>
          <a:latin typeface="Arial" pitchFamily="34" charset="0"/>
          <a:cs typeface="Arial" pitchFamily="34" charset="0"/>
        </a:defRPr>
      </a:lvl7pPr>
      <a:lvl8pPr marL="1371600" algn="l" defTabSz="457200" rtl="0" fontAlgn="base">
        <a:spcBef>
          <a:spcPct val="0"/>
        </a:spcBef>
        <a:spcAft>
          <a:spcPct val="0"/>
        </a:spcAft>
        <a:defRPr sz="2600" b="1">
          <a:solidFill>
            <a:schemeClr val="tx1"/>
          </a:solidFill>
          <a:latin typeface="Arial" pitchFamily="34" charset="0"/>
          <a:cs typeface="Arial" pitchFamily="34" charset="0"/>
        </a:defRPr>
      </a:lvl8pPr>
      <a:lvl9pPr marL="1828800" algn="l" defTabSz="457200" rtl="0" fontAlgn="base">
        <a:spcBef>
          <a:spcPct val="0"/>
        </a:spcBef>
        <a:spcAft>
          <a:spcPct val="0"/>
        </a:spcAft>
        <a:defRPr sz="2600" b="1">
          <a:solidFill>
            <a:schemeClr val="tx1"/>
          </a:solidFill>
          <a:latin typeface="Arial" pitchFamily="34" charset="0"/>
          <a:cs typeface="Arial" pitchFamily="34" charset="0"/>
        </a:defRPr>
      </a:lvl9pPr>
    </p:titleStyle>
    <p:bodyStyle>
      <a:lvl1pPr marL="342900" indent="-342900" algn="l" defTabSz="457200"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1pPr>
      <a:lvl2pPr marL="742950" indent="-285750" algn="l" defTabSz="457200" rtl="0" eaLnBrk="0" fontAlgn="base" hangingPunct="0">
        <a:spcBef>
          <a:spcPct val="20000"/>
        </a:spcBef>
        <a:spcAft>
          <a:spcPct val="0"/>
        </a:spcAft>
        <a:buFont typeface="Arial" charset="0"/>
        <a:buChar char="–"/>
        <a:defRPr kern="1200">
          <a:solidFill>
            <a:schemeClr val="tx1"/>
          </a:solidFill>
          <a:latin typeface="Arial" pitchFamily="34" charset="0"/>
          <a:ea typeface="+mn-ea"/>
          <a:cs typeface="Arial" pitchFamily="34" charset="0"/>
        </a:defRPr>
      </a:lvl2pPr>
      <a:lvl3pPr marL="1143000" indent="-228600" algn="l" defTabSz="457200" rtl="0" eaLnBrk="0" fontAlgn="base" hangingPunct="0">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3pPr>
      <a:lvl4pPr marL="1600200" indent="-228600" algn="l" defTabSz="457200" rtl="0" eaLnBrk="0" fontAlgn="base" hangingPunct="0">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4pPr>
      <a:lvl5pPr marL="2057400" indent="-228600" algn="l" defTabSz="457200" rtl="0" eaLnBrk="0" fontAlgn="base" hangingPunct="0">
        <a:spcBef>
          <a:spcPct val="20000"/>
        </a:spcBef>
        <a:spcAft>
          <a:spcPct val="0"/>
        </a:spcAft>
        <a:buFont typeface="Arial" charset="0"/>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n-N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FBFB15B5-84AC-65F6-ECE9-B49366FE25D3}"/>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b-NO" altLang="nb-NO"/>
              <a:t>Klikk for å redigere tittelstil</a:t>
            </a:r>
          </a:p>
        </p:txBody>
      </p:sp>
      <p:sp>
        <p:nvSpPr>
          <p:cNvPr id="1027" name="Rectangle 3">
            <a:extLst>
              <a:ext uri="{FF2B5EF4-FFF2-40B4-BE49-F238E27FC236}">
                <a16:creationId xmlns:a16="http://schemas.microsoft.com/office/drawing/2014/main" id="{E427B0D9-32C7-F146-7358-0EEEB978717D}"/>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b-NO" altLang="nb-NO"/>
              <a:t>Klikk for å redigere tekststiler i malen</a:t>
            </a:r>
          </a:p>
          <a:p>
            <a:pPr lvl="1"/>
            <a:r>
              <a:rPr lang="nb-NO" altLang="nb-NO"/>
              <a:t>Andre nivå</a:t>
            </a:r>
          </a:p>
          <a:p>
            <a:pPr lvl="2"/>
            <a:r>
              <a:rPr lang="nb-NO" altLang="nb-NO"/>
              <a:t>Tredje nivå</a:t>
            </a:r>
          </a:p>
          <a:p>
            <a:pPr lvl="3"/>
            <a:r>
              <a:rPr lang="nb-NO" altLang="nb-NO"/>
              <a:t>Fjerde nivå</a:t>
            </a:r>
          </a:p>
          <a:p>
            <a:pPr lvl="4"/>
            <a:r>
              <a:rPr lang="nb-NO" altLang="nb-NO"/>
              <a:t>Femte nivå</a:t>
            </a:r>
          </a:p>
        </p:txBody>
      </p:sp>
      <p:sp>
        <p:nvSpPr>
          <p:cNvPr id="1028" name="Rectangle 4">
            <a:extLst>
              <a:ext uri="{FF2B5EF4-FFF2-40B4-BE49-F238E27FC236}">
                <a16:creationId xmlns:a16="http://schemas.microsoft.com/office/drawing/2014/main" id="{051F319A-64B8-0DB4-F160-6C3D2418CDA8}"/>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nb-NO"/>
          </a:p>
        </p:txBody>
      </p:sp>
      <p:sp>
        <p:nvSpPr>
          <p:cNvPr id="1029" name="Rectangle 5">
            <a:extLst>
              <a:ext uri="{FF2B5EF4-FFF2-40B4-BE49-F238E27FC236}">
                <a16:creationId xmlns:a16="http://schemas.microsoft.com/office/drawing/2014/main" id="{97B8BFBA-1779-FAD7-7066-E2B09C1AB4FA}"/>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nb-NO"/>
          </a:p>
        </p:txBody>
      </p:sp>
      <p:sp>
        <p:nvSpPr>
          <p:cNvPr id="1030" name="Rectangle 6">
            <a:extLst>
              <a:ext uri="{FF2B5EF4-FFF2-40B4-BE49-F238E27FC236}">
                <a16:creationId xmlns:a16="http://schemas.microsoft.com/office/drawing/2014/main" id="{26A8749F-4560-B145-A7D3-36B31DD9C952}"/>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C92E8EBF-E77B-40F9-B659-9FAD421038CB}" type="slidenum">
              <a:rPr lang="nb-NO" altLang="nb-NO"/>
              <a:pPr/>
              <a:t>‹#›</a:t>
            </a:fld>
            <a:endParaRPr lang="nb-NO" altLang="nb-NO"/>
          </a:p>
        </p:txBody>
      </p:sp>
    </p:spTree>
    <p:extLst>
      <p:ext uri="{BB962C8B-B14F-4D97-AF65-F5344CB8AC3E}">
        <p14:creationId xmlns:p14="http://schemas.microsoft.com/office/powerpoint/2010/main" val="391016308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F133386-C5CA-522A-6E1A-8E183A7B5C97}"/>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nb-NO" altLang="nb-NO"/>
              <a:t>Klikk for å redigere tittelstil</a:t>
            </a:r>
          </a:p>
        </p:txBody>
      </p:sp>
      <p:sp>
        <p:nvSpPr>
          <p:cNvPr id="3075" name="Rectangle 3">
            <a:extLst>
              <a:ext uri="{FF2B5EF4-FFF2-40B4-BE49-F238E27FC236}">
                <a16:creationId xmlns:a16="http://schemas.microsoft.com/office/drawing/2014/main" id="{E467162D-E5EF-D302-9DFC-F1C778D47376}"/>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b-NO" altLang="nb-NO"/>
              <a:t>Klikk for å redigere tekststiler i malen</a:t>
            </a:r>
          </a:p>
          <a:p>
            <a:pPr lvl="1"/>
            <a:r>
              <a:rPr lang="nb-NO" altLang="nb-NO"/>
              <a:t>Andre nivå</a:t>
            </a:r>
          </a:p>
          <a:p>
            <a:pPr lvl="2"/>
            <a:r>
              <a:rPr lang="nb-NO" altLang="nb-NO"/>
              <a:t>Tredje nivå</a:t>
            </a:r>
          </a:p>
          <a:p>
            <a:pPr lvl="3"/>
            <a:r>
              <a:rPr lang="nb-NO" altLang="nb-NO"/>
              <a:t>Fjerde nivå</a:t>
            </a:r>
          </a:p>
          <a:p>
            <a:pPr lvl="4"/>
            <a:r>
              <a:rPr lang="nb-NO" altLang="nb-NO"/>
              <a:t>Femte nivå</a:t>
            </a:r>
          </a:p>
        </p:txBody>
      </p:sp>
      <p:sp>
        <p:nvSpPr>
          <p:cNvPr id="1028" name="Rectangle 4">
            <a:extLst>
              <a:ext uri="{FF2B5EF4-FFF2-40B4-BE49-F238E27FC236}">
                <a16:creationId xmlns:a16="http://schemas.microsoft.com/office/drawing/2014/main" id="{C1415CE0-1B4D-1728-0AA1-4671429F203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nb-NO"/>
          </a:p>
        </p:txBody>
      </p:sp>
      <p:sp>
        <p:nvSpPr>
          <p:cNvPr id="1029" name="Rectangle 5">
            <a:extLst>
              <a:ext uri="{FF2B5EF4-FFF2-40B4-BE49-F238E27FC236}">
                <a16:creationId xmlns:a16="http://schemas.microsoft.com/office/drawing/2014/main" id="{8FE08CE9-8410-572F-D81E-65EA595CABFE}"/>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nb-NO"/>
          </a:p>
        </p:txBody>
      </p:sp>
      <p:sp>
        <p:nvSpPr>
          <p:cNvPr id="1030" name="Rectangle 6">
            <a:extLst>
              <a:ext uri="{FF2B5EF4-FFF2-40B4-BE49-F238E27FC236}">
                <a16:creationId xmlns:a16="http://schemas.microsoft.com/office/drawing/2014/main" id="{A303387B-FBFD-D7ED-95AD-8A8D504C7E74}"/>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B4DC8A68-4B48-4461-8C41-6DC378473B13}" type="slidenum">
              <a:rPr lang="nb-NO" altLang="nb-NO"/>
              <a:pPr/>
              <a:t>‹#›</a:t>
            </a:fld>
            <a:endParaRPr lang="nb-NO" altLang="nb-NO"/>
          </a:p>
        </p:txBody>
      </p:sp>
    </p:spTree>
    <p:extLst>
      <p:ext uri="{BB962C8B-B14F-4D97-AF65-F5344CB8AC3E}">
        <p14:creationId xmlns:p14="http://schemas.microsoft.com/office/powerpoint/2010/main" val="212770179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467546" y="243001"/>
            <a:ext cx="4464496" cy="5760640"/>
          </a:xfrm>
        </p:spPr>
        <p:txBody>
          <a:bodyPr/>
          <a:lstStyle/>
          <a:p>
            <a:r>
              <a:rPr lang="nb-NO" sz="3200" dirty="0">
                <a:solidFill>
                  <a:srgbClr val="C00000"/>
                </a:solidFill>
                <a:latin typeface="Times New Roman" panose="02020603050405020304" pitchFamily="18" charset="0"/>
                <a:ea typeface="Calibri" panose="020F0502020204030204" pitchFamily="34" charset="0"/>
              </a:rPr>
              <a:t>JULEMOTIVER</a:t>
            </a:r>
            <a:r>
              <a:rPr lang="nb-NO" sz="2400" dirty="0">
                <a:solidFill>
                  <a:srgbClr val="C00000"/>
                </a:solidFill>
                <a:latin typeface="Times New Roman" panose="02020603050405020304" pitchFamily="18" charset="0"/>
                <a:ea typeface="Calibri" panose="020F0502020204030204" pitchFamily="34" charset="0"/>
              </a:rPr>
              <a:t>  </a:t>
            </a:r>
            <a:r>
              <a:rPr lang="nb-NO" sz="3200" dirty="0">
                <a:solidFill>
                  <a:srgbClr val="C00000"/>
                </a:solidFill>
                <a:latin typeface="Times New Roman" panose="02020603050405020304" pitchFamily="18" charset="0"/>
                <a:ea typeface="Calibri" panose="020F0502020204030204" pitchFamily="34" charset="0"/>
              </a:rPr>
              <a:t>I</a:t>
            </a:r>
            <a:r>
              <a:rPr lang="nb-NO" sz="2400" dirty="0">
                <a:solidFill>
                  <a:srgbClr val="C00000"/>
                </a:solidFill>
                <a:latin typeface="Times New Roman" panose="02020603050405020304" pitchFamily="18" charset="0"/>
                <a:ea typeface="Calibri" panose="020F0502020204030204" pitchFamily="34" charset="0"/>
              </a:rPr>
              <a:t> TROLLDOMSPROSESSER</a:t>
            </a:r>
            <a:br>
              <a:rPr lang="nb-NO" sz="1800" dirty="0">
                <a:latin typeface="Times New Roman" panose="02020603050405020304" pitchFamily="18" charset="0"/>
                <a:ea typeface="Calibri" panose="020F0502020204030204" pitchFamily="34" charset="0"/>
              </a:rPr>
            </a:br>
            <a:br>
              <a:rPr lang="nb-NO" sz="1800" dirty="0">
                <a:latin typeface="Times New Roman" panose="02020603050405020304" pitchFamily="18" charset="0"/>
                <a:ea typeface="Calibri" panose="020F0502020204030204" pitchFamily="34" charset="0"/>
              </a:rPr>
            </a:br>
            <a:r>
              <a:rPr lang="nb-NO" sz="1800" i="1" dirty="0">
                <a:latin typeface="Times New Roman" panose="02020603050405020304" pitchFamily="18" charset="0"/>
                <a:ea typeface="Calibri" panose="020F0502020204030204" pitchFamily="34" charset="0"/>
              </a:rPr>
              <a:t>Senioruniversitetet i Bodø</a:t>
            </a:r>
            <a:br>
              <a:rPr lang="nb-NO" sz="1800" dirty="0">
                <a:latin typeface="Times New Roman" panose="02020603050405020304" pitchFamily="18" charset="0"/>
                <a:ea typeface="Calibri" panose="020F0502020204030204" pitchFamily="34" charset="0"/>
              </a:rPr>
            </a:br>
            <a:br>
              <a:rPr lang="nb-NO" sz="1800" dirty="0">
                <a:latin typeface="Times New Roman" panose="02020603050405020304" pitchFamily="18" charset="0"/>
                <a:ea typeface="Calibri" panose="020F0502020204030204" pitchFamily="34" charset="0"/>
              </a:rPr>
            </a:br>
            <a:r>
              <a:rPr lang="nb-NO" sz="1800" b="0" dirty="0">
                <a:latin typeface="Times New Roman" panose="02020603050405020304" pitchFamily="18" charset="0"/>
                <a:ea typeface="Calibri" panose="020F0502020204030204" pitchFamily="34" charset="0"/>
              </a:rPr>
              <a:t>Tusenhjemmet </a:t>
            </a:r>
            <a:br>
              <a:rPr lang="nb-NO" sz="1800" dirty="0">
                <a:latin typeface="Times New Roman" panose="02020603050405020304" pitchFamily="18" charset="0"/>
                <a:ea typeface="Calibri" panose="020F0502020204030204" pitchFamily="34" charset="0"/>
              </a:rPr>
            </a:br>
            <a:r>
              <a:rPr lang="nb-NO" sz="1800" b="0" dirty="0">
                <a:latin typeface="Times New Roman" panose="02020603050405020304" pitchFamily="18" charset="0"/>
                <a:ea typeface="Calibri" panose="020F0502020204030204" pitchFamily="34" charset="0"/>
              </a:rPr>
              <a:t>3. desember 2024, kl. 11:00</a:t>
            </a:r>
            <a:br>
              <a:rPr lang="nb-NO" sz="1800" dirty="0">
                <a:latin typeface="Times New Roman" panose="02020603050405020304" pitchFamily="18" charset="0"/>
                <a:ea typeface="Calibri" panose="020F0502020204030204" pitchFamily="34" charset="0"/>
              </a:rPr>
            </a:br>
            <a:br>
              <a:rPr lang="nb-NO" sz="1800" dirty="0">
                <a:latin typeface="Times New Roman" panose="02020603050405020304" pitchFamily="18" charset="0"/>
                <a:ea typeface="Calibri" panose="020F0502020204030204" pitchFamily="34" charset="0"/>
              </a:rPr>
            </a:br>
            <a:br>
              <a:rPr lang="nb-NO" sz="1800" dirty="0">
                <a:latin typeface="Times New Roman" panose="02020603050405020304" pitchFamily="18" charset="0"/>
                <a:ea typeface="Calibri" panose="020F0502020204030204" pitchFamily="34" charset="0"/>
              </a:rPr>
            </a:br>
            <a:br>
              <a:rPr lang="nb-NO" sz="1800" dirty="0">
                <a:latin typeface="Times New Roman" panose="02020603050405020304" pitchFamily="18" charset="0"/>
                <a:ea typeface="Calibri" panose="020F0502020204030204" pitchFamily="34" charset="0"/>
              </a:rPr>
            </a:br>
            <a:br>
              <a:rPr lang="nb-NO" sz="1800" dirty="0">
                <a:latin typeface="Times New Roman" panose="02020603050405020304" pitchFamily="18" charset="0"/>
                <a:ea typeface="Calibri" panose="020F0502020204030204" pitchFamily="34" charset="0"/>
              </a:rPr>
            </a:br>
            <a:endParaRPr lang="nb-NO" sz="4000" dirty="0"/>
          </a:p>
        </p:txBody>
      </p:sp>
      <p:sp>
        <p:nvSpPr>
          <p:cNvPr id="3" name="Undertittel 2"/>
          <p:cNvSpPr>
            <a:spLocks noGrp="1"/>
          </p:cNvSpPr>
          <p:nvPr>
            <p:ph type="subTitle" idx="1"/>
          </p:nvPr>
        </p:nvSpPr>
        <p:spPr>
          <a:xfrm>
            <a:off x="380806" y="4869160"/>
            <a:ext cx="3831154" cy="1800200"/>
          </a:xfrm>
        </p:spPr>
        <p:txBody>
          <a:bodyPr>
            <a:normAutofit/>
          </a:bodyPr>
          <a:lstStyle/>
          <a:p>
            <a:r>
              <a:rPr lang="nb-NO"/>
              <a:t>Ved </a:t>
            </a:r>
            <a:r>
              <a:rPr lang="nb-NO" i="1"/>
              <a:t>Rune Blix Hagen,</a:t>
            </a:r>
            <a:r>
              <a:rPr lang="nb-NO"/>
              <a:t> </a:t>
            </a:r>
          </a:p>
          <a:p>
            <a:r>
              <a:rPr lang="nb-NO"/>
              <a:t>Historiker (emeritus), AHR, </a:t>
            </a:r>
          </a:p>
          <a:p>
            <a:r>
              <a:rPr lang="nb-NO"/>
              <a:t>UiT Norges arktiske universitet</a:t>
            </a:r>
          </a:p>
          <a:p>
            <a:endParaRPr lang="nb-NO"/>
          </a:p>
          <a:p>
            <a:endParaRPr lang="nb-NO"/>
          </a:p>
          <a:p>
            <a:endParaRPr lang="nb-NO"/>
          </a:p>
          <a:p>
            <a:endParaRPr lang="nb-NO"/>
          </a:p>
          <a:p>
            <a:endParaRPr lang="nb-NO"/>
          </a:p>
          <a:p>
            <a:endParaRPr lang="nb-NO"/>
          </a:p>
          <a:p>
            <a:endParaRPr lang="nb-NO"/>
          </a:p>
          <a:p>
            <a:endParaRPr lang="nb-NO"/>
          </a:p>
          <a:p>
            <a:endParaRPr lang="nb-NO"/>
          </a:p>
          <a:p>
            <a:endParaRPr lang="nb-NO"/>
          </a:p>
        </p:txBody>
      </p:sp>
    </p:spTree>
    <p:extLst>
      <p:ext uri="{BB962C8B-B14F-4D97-AF65-F5344CB8AC3E}">
        <p14:creationId xmlns:p14="http://schemas.microsoft.com/office/powerpoint/2010/main" val="27180880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700197E-88EA-7938-06E3-B64CF36A3494}"/>
              </a:ext>
            </a:extLst>
          </p:cNvPr>
          <p:cNvSpPr>
            <a:spLocks noGrp="1"/>
          </p:cNvSpPr>
          <p:nvPr>
            <p:ph type="title"/>
          </p:nvPr>
        </p:nvSpPr>
        <p:spPr/>
        <p:txBody>
          <a:bodyPr/>
          <a:lstStyle/>
          <a:p>
            <a:r>
              <a:rPr lang="nb-NO" dirty="0"/>
              <a:t>            Tyveri av julemat og juleøl</a:t>
            </a:r>
          </a:p>
        </p:txBody>
      </p:sp>
      <p:sp>
        <p:nvSpPr>
          <p:cNvPr id="3" name="Plassholder for innhold 2">
            <a:extLst>
              <a:ext uri="{FF2B5EF4-FFF2-40B4-BE49-F238E27FC236}">
                <a16:creationId xmlns:a16="http://schemas.microsoft.com/office/drawing/2014/main" id="{F8D77D8D-025F-0DC4-771F-3E11257AECA6}"/>
              </a:ext>
            </a:extLst>
          </p:cNvPr>
          <p:cNvSpPr>
            <a:spLocks noGrp="1"/>
          </p:cNvSpPr>
          <p:nvPr>
            <p:ph idx="1"/>
          </p:nvPr>
        </p:nvSpPr>
        <p:spPr/>
        <p:txBody>
          <a:bodyPr/>
          <a:lstStyle/>
          <a:p>
            <a:r>
              <a:rPr lang="nb-NO" dirty="0"/>
              <a:t>Både julemjød og julemat sto i fare for å bli utsatt for angrep fra trollfolk og flygende hekser under mørketiden. </a:t>
            </a:r>
          </a:p>
          <a:p>
            <a:r>
              <a:rPr lang="nb-NO" dirty="0"/>
              <a:t>Sagaen kan berette om </a:t>
            </a:r>
            <a:r>
              <a:rPr lang="nb-NO" i="1" dirty="0"/>
              <a:t>Halvdan Svartes </a:t>
            </a:r>
            <a:r>
              <a:rPr lang="nb-NO" dirty="0"/>
              <a:t>julefeiring – plutselig oppdaget selskapet at julematen var forsvunnet. Kongen og hans menn viste råd – det heter at de ”tok og pinte en finn”. </a:t>
            </a:r>
          </a:p>
          <a:p>
            <a:pPr marL="0" indent="0">
              <a:buNone/>
            </a:pPr>
            <a:endParaRPr lang="nb-NO" dirty="0"/>
          </a:p>
          <a:p>
            <a:r>
              <a:rPr lang="nb-NO" dirty="0"/>
              <a:t>Ved fysisk tvang kom det fram at det var samen sjøl som hadde tryllet bort julemåltidet. Samen ble presset til å trylle maten tilbake slik at kongen og hans selskap fikk et verdig juleblot.</a:t>
            </a:r>
          </a:p>
          <a:p>
            <a:pPr marL="0" indent="0">
              <a:buNone/>
            </a:pPr>
            <a:endParaRPr lang="nb-NO" dirty="0"/>
          </a:p>
          <a:p>
            <a:r>
              <a:rPr lang="nb-NO" dirty="0"/>
              <a:t>Den svenske eksilbiskopen </a:t>
            </a:r>
            <a:r>
              <a:rPr lang="nb-NO" i="1" dirty="0"/>
              <a:t>Olaus Magnus </a:t>
            </a:r>
            <a:r>
              <a:rPr lang="nb-NO" dirty="0"/>
              <a:t>kunne i sitt store verk om de nordiske folkene fra 1555 berette om store flokker av varulver som ved juletider herjet med råskap og villhet blant menneskene. Som en nattlig flokk av usalige ånder kom de jagende gjennom lufta, slo seg ned og holdt midtvintersblot midt på julenatta. </a:t>
            </a:r>
          </a:p>
        </p:txBody>
      </p:sp>
    </p:spTree>
    <p:extLst>
      <p:ext uri="{BB962C8B-B14F-4D97-AF65-F5344CB8AC3E}">
        <p14:creationId xmlns:p14="http://schemas.microsoft.com/office/powerpoint/2010/main" val="4142417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5ED0370-E73D-8A1F-785F-277DC05926D6}"/>
              </a:ext>
            </a:extLst>
          </p:cNvPr>
          <p:cNvSpPr>
            <a:spLocks noGrp="1"/>
          </p:cNvSpPr>
          <p:nvPr>
            <p:ph type="title"/>
          </p:nvPr>
        </p:nvSpPr>
        <p:spPr/>
        <p:txBody>
          <a:bodyPr/>
          <a:lstStyle/>
          <a:p>
            <a:r>
              <a:rPr lang="nb-NO" dirty="0"/>
              <a:t>Norges mest kjente trolldomsprosess</a:t>
            </a:r>
            <a:br>
              <a:rPr lang="nb-NO" dirty="0"/>
            </a:br>
            <a:r>
              <a:rPr lang="nb-NO" dirty="0"/>
              <a:t>     Anne Pedersdotter, Bergen 1590</a:t>
            </a:r>
          </a:p>
        </p:txBody>
      </p:sp>
      <p:sp>
        <p:nvSpPr>
          <p:cNvPr id="3" name="Plassholder for innhold 2">
            <a:extLst>
              <a:ext uri="{FF2B5EF4-FFF2-40B4-BE49-F238E27FC236}">
                <a16:creationId xmlns:a16="http://schemas.microsoft.com/office/drawing/2014/main" id="{A9F55FE3-1231-9EA1-6BF3-6E0627C3EFFD}"/>
              </a:ext>
            </a:extLst>
          </p:cNvPr>
          <p:cNvSpPr>
            <a:spLocks noGrp="1"/>
          </p:cNvSpPr>
          <p:nvPr>
            <p:ph sz="half" idx="1"/>
          </p:nvPr>
        </p:nvSpPr>
        <p:spPr>
          <a:xfrm>
            <a:off x="670300" y="1837780"/>
            <a:ext cx="3710048" cy="4523263"/>
          </a:xfrm>
        </p:spPr>
        <p:txBody>
          <a:bodyPr/>
          <a:lstStyle/>
          <a:p>
            <a:r>
              <a:rPr lang="nb-NO" dirty="0"/>
              <a:t>Dømt til «ild og bål» for grov trolldomskunst. Heksebål på Nordnes i Bergen, i mai 1590</a:t>
            </a:r>
          </a:p>
          <a:p>
            <a:r>
              <a:rPr lang="nb-NO" dirty="0"/>
              <a:t>I følge vitnemål skulle Anne ha feiret jul på Lyderhorn</a:t>
            </a:r>
          </a:p>
          <a:p>
            <a:r>
              <a:rPr lang="nb-NO" dirty="0"/>
              <a:t>Juleselskap – heksesabbat - på fjelltoppen</a:t>
            </a:r>
          </a:p>
          <a:p>
            <a:r>
              <a:rPr lang="nb-NO" dirty="0"/>
              <a:t>Planer som å senke alle skip som ville besøke Bergen</a:t>
            </a:r>
          </a:p>
          <a:p>
            <a:r>
              <a:rPr lang="nb-NO" dirty="0"/>
              <a:t>Sende en flodbølge mot byen</a:t>
            </a:r>
          </a:p>
          <a:p>
            <a:r>
              <a:rPr lang="nb-NO" dirty="0"/>
              <a:t>Trollkvinnene hadde også planer å sette fyr på Bergen</a:t>
            </a:r>
          </a:p>
          <a:p>
            <a:r>
              <a:rPr lang="nb-NO" dirty="0"/>
              <a:t>Julehistorier som spredte seg hurtig på folkemunne – ja, helt til Øst-Finnmark</a:t>
            </a:r>
          </a:p>
        </p:txBody>
      </p:sp>
      <p:pic>
        <p:nvPicPr>
          <p:cNvPr id="5" name="Plassholder for innhold 4">
            <a:extLst>
              <a:ext uri="{FF2B5EF4-FFF2-40B4-BE49-F238E27FC236}">
                <a16:creationId xmlns:a16="http://schemas.microsoft.com/office/drawing/2014/main" id="{BA401C44-B0CC-5E25-0238-D22DF32E13EF}"/>
              </a:ext>
            </a:extLst>
          </p:cNvPr>
          <p:cNvPicPr>
            <a:picLocks noGrp="1" noChangeAspect="1"/>
          </p:cNvPicPr>
          <p:nvPr>
            <p:ph sz="half" idx="13"/>
          </p:nvPr>
        </p:nvPicPr>
        <p:blipFill rotWithShape="1">
          <a:blip r:embed="rId3"/>
          <a:srcRect l="19403"/>
          <a:stretch/>
        </p:blipFill>
        <p:spPr>
          <a:xfrm>
            <a:off x="5314122" y="2590725"/>
            <a:ext cx="2531166" cy="2782491"/>
          </a:xfrm>
          <a:prstGeom prst="rect">
            <a:avLst/>
          </a:prstGeom>
        </p:spPr>
      </p:pic>
    </p:spTree>
    <p:extLst>
      <p:ext uri="{BB962C8B-B14F-4D97-AF65-F5344CB8AC3E}">
        <p14:creationId xmlns:p14="http://schemas.microsoft.com/office/powerpoint/2010/main" val="461444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9540A8B4-D509-B20A-930E-7C19A2D87604}"/>
              </a:ext>
            </a:extLst>
          </p:cNvPr>
          <p:cNvSpPr>
            <a:spLocks noGrp="1"/>
          </p:cNvSpPr>
          <p:nvPr>
            <p:ph type="title"/>
          </p:nvPr>
        </p:nvSpPr>
        <p:spPr>
          <a:xfrm>
            <a:off x="457200" y="274638"/>
            <a:ext cx="8229600" cy="1143000"/>
          </a:xfrm>
        </p:spPr>
        <p:txBody>
          <a:bodyPr/>
          <a:lstStyle/>
          <a:p>
            <a:r>
              <a:rPr lang="en-US" dirty="0"/>
              <a:t>Den </a:t>
            </a:r>
            <a:r>
              <a:rPr lang="en-US" dirty="0" err="1"/>
              <a:t>nordnorske</a:t>
            </a:r>
            <a:r>
              <a:rPr lang="en-US" dirty="0"/>
              <a:t> </a:t>
            </a:r>
            <a:r>
              <a:rPr lang="en-US" dirty="0" err="1"/>
              <a:t>heksefiguren</a:t>
            </a:r>
            <a:br>
              <a:rPr lang="en-US" dirty="0"/>
            </a:br>
            <a:r>
              <a:rPr lang="en-US" sz="3600" dirty="0"/>
              <a:t>Ei </a:t>
            </a:r>
            <a:r>
              <a:rPr lang="en-US" sz="3600" dirty="0" err="1"/>
              <a:t>værheks</a:t>
            </a:r>
            <a:endParaRPr lang="en-US" dirty="0"/>
          </a:p>
        </p:txBody>
      </p:sp>
      <p:pic>
        <p:nvPicPr>
          <p:cNvPr id="2" name="Bilde 1">
            <a:extLst>
              <a:ext uri="{FF2B5EF4-FFF2-40B4-BE49-F238E27FC236}">
                <a16:creationId xmlns:a16="http://schemas.microsoft.com/office/drawing/2014/main" id="{F512F9F1-079E-F8F2-B7AD-3D6DF780CC70}"/>
              </a:ext>
            </a:extLst>
          </p:cNvPr>
          <p:cNvPicPr>
            <a:picLocks noChangeAspect="1"/>
          </p:cNvPicPr>
          <p:nvPr/>
        </p:nvPicPr>
        <p:blipFill>
          <a:blip r:embed="rId2"/>
          <a:stretch>
            <a:fillRect/>
          </a:stretch>
        </p:blipFill>
        <p:spPr>
          <a:xfrm>
            <a:off x="1272208" y="1600200"/>
            <a:ext cx="6599583" cy="4237383"/>
          </a:xfrm>
          <a:prstGeom prst="rect">
            <a:avLst/>
          </a:prstGeom>
          <a:noFill/>
        </p:spPr>
      </p:pic>
    </p:spTree>
    <p:extLst>
      <p:ext uri="{BB962C8B-B14F-4D97-AF65-F5344CB8AC3E}">
        <p14:creationId xmlns:p14="http://schemas.microsoft.com/office/powerpoint/2010/main" val="7911192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016B75E9-12CD-681F-58CA-045E72B71794}"/>
              </a:ext>
            </a:extLst>
          </p:cNvPr>
          <p:cNvSpPr>
            <a:spLocks noGrp="1"/>
          </p:cNvSpPr>
          <p:nvPr>
            <p:ph type="title"/>
          </p:nvPr>
        </p:nvSpPr>
        <p:spPr/>
        <p:txBody>
          <a:bodyPr/>
          <a:lstStyle/>
          <a:p>
            <a:r>
              <a:rPr lang="nb-NO" dirty="0"/>
              <a:t>JULESTORMEN I 1617 – KIBERG og VARDØ</a:t>
            </a:r>
          </a:p>
        </p:txBody>
      </p:sp>
      <p:sp>
        <p:nvSpPr>
          <p:cNvPr id="3" name="Plassholder for innhold 2">
            <a:extLst>
              <a:ext uri="{FF2B5EF4-FFF2-40B4-BE49-F238E27FC236}">
                <a16:creationId xmlns:a16="http://schemas.microsoft.com/office/drawing/2014/main" id="{96E64DB5-471A-91BB-A860-84FA2A750BF4}"/>
              </a:ext>
            </a:extLst>
          </p:cNvPr>
          <p:cNvSpPr>
            <a:spLocks noGrp="1"/>
          </p:cNvSpPr>
          <p:nvPr>
            <p:ph sz="half" idx="1"/>
          </p:nvPr>
        </p:nvSpPr>
        <p:spPr/>
        <p:txBody>
          <a:bodyPr/>
          <a:lstStyle/>
          <a:p>
            <a:r>
              <a:rPr lang="nb-NO" dirty="0"/>
              <a:t>Julaftens formiddag 1617</a:t>
            </a:r>
          </a:p>
          <a:p>
            <a:r>
              <a:rPr lang="nb-NO" dirty="0"/>
              <a:t>Fiskere ute på havet i sine åpne små robåter</a:t>
            </a:r>
          </a:p>
          <a:p>
            <a:r>
              <a:rPr lang="nb-NO" dirty="0"/>
              <a:t>16 båter fra Vardø og 7 båter fra Kiberg</a:t>
            </a:r>
          </a:p>
          <a:p>
            <a:r>
              <a:rPr lang="nb-NO" dirty="0"/>
              <a:t>Overrumplet av plutselig storm</a:t>
            </a:r>
          </a:p>
          <a:p>
            <a:r>
              <a:rPr lang="nb-NO" dirty="0"/>
              <a:t>10 båter forliste, 40 fiskere omkom, 16 menn fra Vardø og 24 menn fra Kiberg</a:t>
            </a:r>
          </a:p>
          <a:p>
            <a:r>
              <a:rPr lang="nb-NO" dirty="0"/>
              <a:t>En dypt tragisk ulykke med store konsekvenser for to små fiskeværene i Øst-Finnmark</a:t>
            </a:r>
          </a:p>
        </p:txBody>
      </p:sp>
      <p:sp>
        <p:nvSpPr>
          <p:cNvPr id="4" name="Plassholder for innhold 3">
            <a:extLst>
              <a:ext uri="{FF2B5EF4-FFF2-40B4-BE49-F238E27FC236}">
                <a16:creationId xmlns:a16="http://schemas.microsoft.com/office/drawing/2014/main" id="{9B3FA1B3-1A45-D3B5-FDAF-17EA7F3944E4}"/>
              </a:ext>
            </a:extLst>
          </p:cNvPr>
          <p:cNvSpPr>
            <a:spLocks noGrp="1"/>
          </p:cNvSpPr>
          <p:nvPr>
            <p:ph sz="half" idx="13"/>
          </p:nvPr>
        </p:nvSpPr>
        <p:spPr/>
        <p:txBody>
          <a:bodyPr/>
          <a:lstStyle/>
          <a:p>
            <a:r>
              <a:rPr lang="nb-NO" sz="2400" dirty="0"/>
              <a:t>«</a:t>
            </a:r>
            <a:r>
              <a:rPr lang="nb-NO" sz="2400" dirty="0" err="1"/>
              <a:t>Paa</a:t>
            </a:r>
            <a:r>
              <a:rPr lang="nb-NO" sz="2400" dirty="0"/>
              <a:t> de </a:t>
            </a:r>
            <a:r>
              <a:rPr lang="nb-NO" sz="2400" dirty="0" err="1"/>
              <a:t>tj</a:t>
            </a:r>
            <a:r>
              <a:rPr lang="nb-NO" sz="2400" dirty="0"/>
              <a:t> </a:t>
            </a:r>
            <a:r>
              <a:rPr lang="nb-NO" sz="2400" dirty="0" err="1"/>
              <a:t>Baader</a:t>
            </a:r>
            <a:r>
              <a:rPr lang="nb-NO" sz="2400" dirty="0"/>
              <a:t> var </a:t>
            </a:r>
            <a:r>
              <a:rPr lang="nb-NO" sz="2400" dirty="0" err="1"/>
              <a:t>fyrretive</a:t>
            </a:r>
            <a:r>
              <a:rPr lang="nb-NO" sz="2400" dirty="0"/>
              <a:t> </a:t>
            </a:r>
            <a:r>
              <a:rPr lang="nb-NO" sz="2400" dirty="0" err="1"/>
              <a:t>Mand</a:t>
            </a:r>
            <a:r>
              <a:rPr lang="nb-NO" sz="2400" dirty="0"/>
              <a:t>, Gifte </a:t>
            </a:r>
            <a:r>
              <a:rPr lang="nb-NO" sz="2400" dirty="0" err="1"/>
              <a:t>Mænd</a:t>
            </a:r>
            <a:r>
              <a:rPr lang="nb-NO" sz="2400" dirty="0"/>
              <a:t>, og </a:t>
            </a:r>
            <a:r>
              <a:rPr lang="nb-NO" sz="2400" dirty="0" err="1"/>
              <a:t>Drenge</a:t>
            </a:r>
            <a:r>
              <a:rPr lang="nb-NO" sz="2400" dirty="0"/>
              <a:t> </a:t>
            </a:r>
            <a:r>
              <a:rPr lang="nb-NO" sz="2400" dirty="0" err="1"/>
              <a:t>tillige</a:t>
            </a:r>
            <a:r>
              <a:rPr lang="nb-NO" dirty="0"/>
              <a:t>»</a:t>
            </a:r>
          </a:p>
          <a:p>
            <a:endParaRPr lang="nb-NO" dirty="0"/>
          </a:p>
          <a:p>
            <a:r>
              <a:rPr lang="nb-NO" sz="2400" dirty="0"/>
              <a:t>«Da </a:t>
            </a:r>
            <a:r>
              <a:rPr lang="nb-NO" sz="2400" dirty="0" err="1"/>
              <a:t>hørde</a:t>
            </a:r>
            <a:r>
              <a:rPr lang="nb-NO" sz="2400" dirty="0"/>
              <a:t> </a:t>
            </a:r>
            <a:r>
              <a:rPr lang="nb-NO" sz="2400" dirty="0" err="1"/>
              <a:t>mand</a:t>
            </a:r>
            <a:r>
              <a:rPr lang="nb-NO" sz="2400" dirty="0"/>
              <a:t> </a:t>
            </a:r>
            <a:r>
              <a:rPr lang="nb-NO" sz="2400" dirty="0" err="1"/>
              <a:t>Graad</a:t>
            </a:r>
            <a:r>
              <a:rPr lang="nb-NO" sz="2400" dirty="0"/>
              <a:t> og Jammer stor, Blant Faderløse Børen og </a:t>
            </a:r>
            <a:r>
              <a:rPr lang="nb-NO" sz="2400" dirty="0" err="1"/>
              <a:t>Encher</a:t>
            </a:r>
            <a:r>
              <a:rPr lang="nb-NO" sz="2400" dirty="0"/>
              <a:t>»</a:t>
            </a:r>
          </a:p>
          <a:p>
            <a:endParaRPr lang="nb-NO" dirty="0"/>
          </a:p>
          <a:p>
            <a:pPr marL="0" indent="0">
              <a:buNone/>
            </a:pPr>
            <a:r>
              <a:rPr lang="nb-NO" dirty="0"/>
              <a:t>(</a:t>
            </a:r>
            <a:r>
              <a:rPr lang="nb-NO" i="1" dirty="0" err="1"/>
              <a:t>Oluff</a:t>
            </a:r>
            <a:r>
              <a:rPr lang="nb-NO" i="1" dirty="0"/>
              <a:t> Karlsen</a:t>
            </a:r>
            <a:r>
              <a:rPr lang="nb-NO" dirty="0"/>
              <a:t>, prest i Vardø)</a:t>
            </a:r>
          </a:p>
        </p:txBody>
      </p:sp>
    </p:spTree>
    <p:extLst>
      <p:ext uri="{BB962C8B-B14F-4D97-AF65-F5344CB8AC3E}">
        <p14:creationId xmlns:p14="http://schemas.microsoft.com/office/powerpoint/2010/main" val="891067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CAB5AB63-CFCE-BE08-026A-58D1233FCED6}"/>
              </a:ext>
            </a:extLst>
          </p:cNvPr>
          <p:cNvSpPr>
            <a:spLocks noGrp="1"/>
          </p:cNvSpPr>
          <p:nvPr>
            <p:ph type="title"/>
          </p:nvPr>
        </p:nvSpPr>
        <p:spPr/>
        <p:txBody>
          <a:bodyPr/>
          <a:lstStyle/>
          <a:p>
            <a:r>
              <a:rPr lang="nb-NO" dirty="0"/>
              <a:t>    Avsløringen – etterjulsvinteren 1621: </a:t>
            </a:r>
            <a:br>
              <a:rPr lang="nb-NO" dirty="0"/>
            </a:br>
            <a:r>
              <a:rPr lang="nb-NO" dirty="0"/>
              <a:t>    Organisert kriminalitet i regi av et </a:t>
            </a:r>
            <a:br>
              <a:rPr lang="nb-NO" dirty="0"/>
            </a:br>
            <a:r>
              <a:rPr lang="nb-NO" dirty="0"/>
              <a:t>		hemmelig kvinneselskap</a:t>
            </a:r>
          </a:p>
        </p:txBody>
      </p:sp>
      <p:sp>
        <p:nvSpPr>
          <p:cNvPr id="3" name="Plassholder for innhold 2">
            <a:extLst>
              <a:ext uri="{FF2B5EF4-FFF2-40B4-BE49-F238E27FC236}">
                <a16:creationId xmlns:a16="http://schemas.microsoft.com/office/drawing/2014/main" id="{B754394E-8D0B-589E-AA29-A3C5684DCDF6}"/>
              </a:ext>
            </a:extLst>
          </p:cNvPr>
          <p:cNvSpPr>
            <a:spLocks noGrp="1"/>
          </p:cNvSpPr>
          <p:nvPr>
            <p:ph idx="1"/>
          </p:nvPr>
        </p:nvSpPr>
        <p:spPr/>
        <p:txBody>
          <a:bodyPr/>
          <a:lstStyle/>
          <a:p>
            <a:r>
              <a:rPr lang="nb-NO" dirty="0"/>
              <a:t>Til sammen ble ti kvinner funnet skyldig i å ha stelt i stand det plutselige og voldsomme uværet på julaften i 1617</a:t>
            </a:r>
          </a:p>
          <a:p>
            <a:r>
              <a:rPr lang="nb-NO" dirty="0"/>
              <a:t>Med djevelens hjelp hadde trollkvinnene løst opp vindknuter og lest forbannelse over dem</a:t>
            </a:r>
          </a:p>
          <a:p>
            <a:r>
              <a:rPr lang="nb-NO" dirty="0"/>
              <a:t>«Havet røk opp som aske og folkene omkom», heter det i sorenskriverens rettsreferat.</a:t>
            </a:r>
          </a:p>
          <a:p>
            <a:r>
              <a:rPr lang="nb-NO" dirty="0"/>
              <a:t>Alle de ti kvinnene fikk dødsdom «til ild og bål» </a:t>
            </a:r>
          </a:p>
          <a:p>
            <a:endParaRPr lang="nb-NO" dirty="0"/>
          </a:p>
          <a:p>
            <a:r>
              <a:rPr lang="nb-NO" dirty="0"/>
              <a:t>Flere av kvinnene ble utsatt for den såkalte</a:t>
            </a:r>
          </a:p>
          <a:p>
            <a:pPr marL="0" indent="0">
              <a:buNone/>
            </a:pPr>
            <a:r>
              <a:rPr lang="nb-NO" dirty="0"/>
              <a:t>     «</a:t>
            </a:r>
            <a:r>
              <a:rPr lang="nb-NO" dirty="0" err="1"/>
              <a:t>vanntesten</a:t>
            </a:r>
            <a:r>
              <a:rPr lang="nb-NO" dirty="0"/>
              <a:t>» i forbindelse med rettsforhandlingene</a:t>
            </a:r>
          </a:p>
          <a:p>
            <a:pPr marL="0" indent="0">
              <a:buNone/>
            </a:pPr>
            <a:endParaRPr lang="nb-NO" dirty="0"/>
          </a:p>
          <a:p>
            <a:r>
              <a:rPr lang="nb-NO" dirty="0"/>
              <a:t>Ingen av dem besto testen!</a:t>
            </a:r>
          </a:p>
        </p:txBody>
      </p:sp>
      <p:pic>
        <p:nvPicPr>
          <p:cNvPr id="4" name="Bilde 3">
            <a:extLst>
              <a:ext uri="{FF2B5EF4-FFF2-40B4-BE49-F238E27FC236}">
                <a16:creationId xmlns:a16="http://schemas.microsoft.com/office/drawing/2014/main" id="{9B1D0327-4174-ECD5-CDAD-0173F3BFC62A}"/>
              </a:ext>
            </a:extLst>
          </p:cNvPr>
          <p:cNvPicPr>
            <a:picLocks noChangeAspect="1"/>
          </p:cNvPicPr>
          <p:nvPr/>
        </p:nvPicPr>
        <p:blipFill>
          <a:blip r:embed="rId3"/>
          <a:stretch>
            <a:fillRect/>
          </a:stretch>
        </p:blipFill>
        <p:spPr>
          <a:xfrm>
            <a:off x="6417157" y="3506788"/>
            <a:ext cx="1743075" cy="2619375"/>
          </a:xfrm>
          <a:prstGeom prst="rect">
            <a:avLst/>
          </a:prstGeom>
        </p:spPr>
      </p:pic>
    </p:spTree>
    <p:extLst>
      <p:ext uri="{BB962C8B-B14F-4D97-AF65-F5344CB8AC3E}">
        <p14:creationId xmlns:p14="http://schemas.microsoft.com/office/powerpoint/2010/main" val="2060879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Bilde 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51884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15776EE8-63ED-86CE-653F-2B191E374DE5}"/>
              </a:ext>
            </a:extLst>
          </p:cNvPr>
          <p:cNvSpPr>
            <a:spLocks noGrp="1"/>
          </p:cNvSpPr>
          <p:nvPr>
            <p:ph type="title"/>
          </p:nvPr>
        </p:nvSpPr>
        <p:spPr/>
        <p:txBody>
          <a:bodyPr/>
          <a:lstStyle/>
          <a:p>
            <a:r>
              <a:rPr lang="nb-NO" sz="3600" dirty="0"/>
              <a:t>JULERITT GJENNOM LUFTEN FRA ØST-FINNMARK TIL LYDERHORN</a:t>
            </a:r>
          </a:p>
        </p:txBody>
      </p:sp>
      <p:sp>
        <p:nvSpPr>
          <p:cNvPr id="3" name="Plassholder for innhold 2">
            <a:extLst>
              <a:ext uri="{FF2B5EF4-FFF2-40B4-BE49-F238E27FC236}">
                <a16:creationId xmlns:a16="http://schemas.microsoft.com/office/drawing/2014/main" id="{0590486D-5697-5EF9-0008-51554FFB7B67}"/>
              </a:ext>
            </a:extLst>
          </p:cNvPr>
          <p:cNvSpPr>
            <a:spLocks noGrp="1"/>
          </p:cNvSpPr>
          <p:nvPr>
            <p:ph idx="1"/>
          </p:nvPr>
        </p:nvSpPr>
        <p:spPr>
          <a:xfrm>
            <a:off x="669925" y="1751012"/>
            <a:ext cx="7888288" cy="4806950"/>
          </a:xfrm>
        </p:spPr>
        <p:txBody>
          <a:bodyPr/>
          <a:lstStyle/>
          <a:p>
            <a:r>
              <a:rPr lang="nb-NO" dirty="0"/>
              <a:t>Ei julenatt da </a:t>
            </a:r>
            <a:r>
              <a:rPr lang="nb-NO" i="1" dirty="0"/>
              <a:t>Mari Jørgensdatter </a:t>
            </a:r>
            <a:r>
              <a:rPr lang="nb-NO" dirty="0"/>
              <a:t>lå i sin seng hjemme i Kiberg, kom den slemme Satan til henne. </a:t>
            </a:r>
          </a:p>
          <a:p>
            <a:r>
              <a:rPr lang="nb-NO" dirty="0"/>
              <a:t>Han ba henne stå opp og bli med bort til ei kvinne med navn </a:t>
            </a:r>
            <a:r>
              <a:rPr lang="nb-NO" i="1" dirty="0"/>
              <a:t>Kirsti </a:t>
            </a:r>
            <a:r>
              <a:rPr lang="nb-NO" i="1" dirty="0" err="1"/>
              <a:t>Sørensdatter</a:t>
            </a:r>
            <a:r>
              <a:rPr lang="nb-NO" dirty="0"/>
              <a:t>, som bodde i nabolaget. </a:t>
            </a:r>
          </a:p>
          <a:p>
            <a:r>
              <a:rPr lang="nb-NO" dirty="0"/>
              <a:t>Den onde spurte om Mari ville tjene ham. Hun skulle få god lønn. Mari svarte ja. Som tegn på at de to hadde inngått en pakt sammen, beit Satan henne på venstre hånd mellom de to lengste fingrene. </a:t>
            </a:r>
          </a:p>
          <a:p>
            <a:r>
              <a:rPr lang="nb-NO" dirty="0"/>
              <a:t>Den onde kalte seg for </a:t>
            </a:r>
            <a:r>
              <a:rPr lang="nb-NO" i="1" dirty="0" err="1"/>
              <a:t>Saclumb</a:t>
            </a:r>
            <a:r>
              <a:rPr lang="nb-NO" dirty="0"/>
              <a:t>. Han var lodden og bar horn. Han talte med dyp røst. Sammen gikk de to ut i nattemørket og dit Kirsti holdt til. </a:t>
            </a:r>
          </a:p>
          <a:p>
            <a:endParaRPr lang="nb-NO" dirty="0"/>
          </a:p>
          <a:p>
            <a:r>
              <a:rPr lang="nb-NO" dirty="0"/>
              <a:t>Kirsti fortalte at Mari skulle få følge med på julefest til Lyderhorn utenfor Bergen. For å komme dit på raskest mulig måte, kastet Kirsti en kullsvart </a:t>
            </a:r>
            <a:r>
              <a:rPr lang="nb-NO" dirty="0" err="1"/>
              <a:t>ravneham</a:t>
            </a:r>
            <a:r>
              <a:rPr lang="nb-NO" dirty="0"/>
              <a:t> over Mari. Dermed </a:t>
            </a:r>
            <a:r>
              <a:rPr lang="nb-NO" dirty="0" err="1"/>
              <a:t>fór</a:t>
            </a:r>
            <a:r>
              <a:rPr lang="nb-NO" dirty="0"/>
              <a:t> de alle opp i luften, av sted med lynets hastighet fra Øst-Finnmark til utkanten av Norges største by, Bergen.</a:t>
            </a:r>
          </a:p>
          <a:p>
            <a:endParaRPr lang="nb-NO" dirty="0"/>
          </a:p>
        </p:txBody>
      </p:sp>
    </p:spTree>
    <p:extLst>
      <p:ext uri="{BB962C8B-B14F-4D97-AF65-F5344CB8AC3E}">
        <p14:creationId xmlns:p14="http://schemas.microsoft.com/office/powerpoint/2010/main" val="2659472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03CE5D4-AD45-534D-27AF-8E35CAB7C202}"/>
              </a:ext>
            </a:extLst>
          </p:cNvPr>
          <p:cNvSpPr>
            <a:spLocks noGrp="1"/>
          </p:cNvSpPr>
          <p:nvPr>
            <p:ph type="title"/>
          </p:nvPr>
        </p:nvSpPr>
        <p:spPr>
          <a:xfrm>
            <a:off x="669925" y="300037"/>
            <a:ext cx="7880350" cy="1429371"/>
          </a:xfrm>
        </p:spPr>
        <p:txBody>
          <a:bodyPr/>
          <a:lstStyle/>
          <a:p>
            <a:r>
              <a:rPr lang="nb-NO" dirty="0"/>
              <a:t>Vardø 1621- første større massehenrettelse av trollkvinner  i Norge</a:t>
            </a:r>
            <a:br>
              <a:rPr lang="nb-NO" dirty="0"/>
            </a:br>
            <a:endParaRPr lang="nb-NO" dirty="0"/>
          </a:p>
        </p:txBody>
      </p:sp>
      <p:sp>
        <p:nvSpPr>
          <p:cNvPr id="3" name="Plassholder for innhold 2">
            <a:extLst>
              <a:ext uri="{FF2B5EF4-FFF2-40B4-BE49-F238E27FC236}">
                <a16:creationId xmlns:a16="http://schemas.microsoft.com/office/drawing/2014/main" id="{96D3F443-2320-D8AA-98EA-F62A6D4AE36F}"/>
              </a:ext>
            </a:extLst>
          </p:cNvPr>
          <p:cNvSpPr>
            <a:spLocks noGrp="1"/>
          </p:cNvSpPr>
          <p:nvPr>
            <p:ph sz="half" idx="1"/>
          </p:nvPr>
        </p:nvSpPr>
        <p:spPr>
          <a:xfrm>
            <a:off x="669925" y="1837780"/>
            <a:ext cx="3710048" cy="4288383"/>
          </a:xfrm>
        </p:spPr>
        <p:txBody>
          <a:bodyPr/>
          <a:lstStyle/>
          <a:p>
            <a:pPr marL="0" indent="0">
              <a:buNone/>
            </a:pPr>
            <a:r>
              <a:rPr lang="nb-NO" dirty="0"/>
              <a:t>Før Mari tok fatt på flyturen til Lyderhorn, møtte hun flere lokale trollkvinnene på </a:t>
            </a:r>
            <a:r>
              <a:rPr lang="nb-NO" dirty="0" err="1"/>
              <a:t>Baldvolden</a:t>
            </a:r>
            <a:r>
              <a:rPr lang="nb-NO" dirty="0"/>
              <a:t> i utkanten av Vardø. </a:t>
            </a:r>
          </a:p>
        </p:txBody>
      </p:sp>
      <p:sp>
        <p:nvSpPr>
          <p:cNvPr id="4" name="Plassholder for innhold 3">
            <a:extLst>
              <a:ext uri="{FF2B5EF4-FFF2-40B4-BE49-F238E27FC236}">
                <a16:creationId xmlns:a16="http://schemas.microsoft.com/office/drawing/2014/main" id="{EB41177D-36C9-8AC9-1AFB-BFC75E00CFD1}"/>
              </a:ext>
            </a:extLst>
          </p:cNvPr>
          <p:cNvSpPr>
            <a:spLocks noGrp="1"/>
          </p:cNvSpPr>
          <p:nvPr>
            <p:ph sz="half" idx="13"/>
          </p:nvPr>
        </p:nvSpPr>
        <p:spPr>
          <a:xfrm>
            <a:off x="4848834" y="1837780"/>
            <a:ext cx="3710048" cy="4881072"/>
          </a:xfrm>
        </p:spPr>
        <p:txBody>
          <a:bodyPr/>
          <a:lstStyle/>
          <a:p>
            <a:r>
              <a:rPr lang="nb-NO" dirty="0"/>
              <a:t>Trolldjevlene som de kalles i rettssammenheng, kom fra Kiberg, Vardø, Ekkerøy, Vadsø og fra andre små </a:t>
            </a:r>
            <a:r>
              <a:rPr lang="nb-NO" dirty="0" err="1"/>
              <a:t>kystvær</a:t>
            </a:r>
            <a:r>
              <a:rPr lang="nb-NO" dirty="0"/>
              <a:t> langs Varangerfjorden. En etter en kom de seilende gjennom luften og landet på </a:t>
            </a:r>
            <a:r>
              <a:rPr lang="nb-NO" dirty="0" err="1"/>
              <a:t>Baldvolden</a:t>
            </a:r>
            <a:r>
              <a:rPr lang="nb-NO" dirty="0"/>
              <a:t> utover den bekmørke julenatta.</a:t>
            </a:r>
          </a:p>
          <a:p>
            <a:r>
              <a:rPr lang="nb-NO" dirty="0"/>
              <a:t>Før de dro videre, drakk de julemjød sammen. </a:t>
            </a:r>
          </a:p>
          <a:p>
            <a:endParaRPr lang="nb-NO" dirty="0"/>
          </a:p>
          <a:p>
            <a:r>
              <a:rPr lang="nb-NO" dirty="0"/>
              <a:t>Hekseprosessene i Vardø vinteren 1621 var, inntil da, de verste i Norge. Ti kvinner fikk dødsdom, i tråd med dansk-norsk trolldomslovgivning fra 1617.</a:t>
            </a:r>
          </a:p>
          <a:p>
            <a:pPr marL="0" indent="0">
              <a:buNone/>
            </a:pPr>
            <a:endParaRPr lang="nb-NO" dirty="0"/>
          </a:p>
        </p:txBody>
      </p:sp>
      <p:pic>
        <p:nvPicPr>
          <p:cNvPr id="5" name="Bilde 4">
            <a:extLst>
              <a:ext uri="{FF2B5EF4-FFF2-40B4-BE49-F238E27FC236}">
                <a16:creationId xmlns:a16="http://schemas.microsoft.com/office/drawing/2014/main" id="{EEC660CC-B893-4DC7-1014-5A10C7C2DA7A}"/>
              </a:ext>
            </a:extLst>
          </p:cNvPr>
          <p:cNvPicPr>
            <a:picLocks noChangeAspect="1"/>
          </p:cNvPicPr>
          <p:nvPr/>
        </p:nvPicPr>
        <p:blipFill>
          <a:blip r:embed="rId3"/>
          <a:stretch>
            <a:fillRect/>
          </a:stretch>
        </p:blipFill>
        <p:spPr>
          <a:xfrm>
            <a:off x="669925" y="3318155"/>
            <a:ext cx="3625242" cy="2916380"/>
          </a:xfrm>
          <a:prstGeom prst="rect">
            <a:avLst/>
          </a:prstGeom>
        </p:spPr>
      </p:pic>
    </p:spTree>
    <p:extLst>
      <p:ext uri="{BB962C8B-B14F-4D97-AF65-F5344CB8AC3E}">
        <p14:creationId xmlns:p14="http://schemas.microsoft.com/office/powerpoint/2010/main" val="1235794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70C0A810-0D12-C4F4-8106-6F2BA6875701}"/>
              </a:ext>
            </a:extLst>
          </p:cNvPr>
          <p:cNvPicPr>
            <a:picLocks noChangeAspect="1"/>
          </p:cNvPicPr>
          <p:nvPr/>
        </p:nvPicPr>
        <p:blipFill>
          <a:blip r:embed="rId3"/>
          <a:stretch>
            <a:fillRect/>
          </a:stretch>
        </p:blipFill>
        <p:spPr>
          <a:xfrm>
            <a:off x="0" y="868680"/>
            <a:ext cx="9144000" cy="5120640"/>
          </a:xfrm>
          <a:prstGeom prst="rect">
            <a:avLst/>
          </a:prstGeom>
        </p:spPr>
      </p:pic>
    </p:spTree>
    <p:extLst>
      <p:ext uri="{BB962C8B-B14F-4D97-AF65-F5344CB8AC3E}">
        <p14:creationId xmlns:p14="http://schemas.microsoft.com/office/powerpoint/2010/main" val="990946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567A1551-1E63-C942-4564-16236CE0B5CD}"/>
              </a:ext>
            </a:extLst>
          </p:cNvPr>
          <p:cNvSpPr>
            <a:spLocks noGrp="1"/>
          </p:cNvSpPr>
          <p:nvPr>
            <p:ph type="title"/>
          </p:nvPr>
        </p:nvSpPr>
        <p:spPr/>
        <p:txBody>
          <a:bodyPr/>
          <a:lstStyle/>
          <a:p>
            <a:r>
              <a:rPr lang="nb-NO" sz="3200" dirty="0"/>
              <a:t>      Juleball og </a:t>
            </a:r>
            <a:r>
              <a:rPr lang="nb-NO" sz="3200" dirty="0" err="1"/>
              <a:t>juledans</a:t>
            </a:r>
            <a:r>
              <a:rPr lang="nb-NO" sz="3200" dirty="0"/>
              <a:t> på Dovrefjell</a:t>
            </a:r>
          </a:p>
        </p:txBody>
      </p:sp>
      <p:sp>
        <p:nvSpPr>
          <p:cNvPr id="3" name="Plassholder for innhold 2">
            <a:extLst>
              <a:ext uri="{FF2B5EF4-FFF2-40B4-BE49-F238E27FC236}">
                <a16:creationId xmlns:a16="http://schemas.microsoft.com/office/drawing/2014/main" id="{3DDD705F-BAE1-F86B-2A96-9E36E802BA17}"/>
              </a:ext>
            </a:extLst>
          </p:cNvPr>
          <p:cNvSpPr>
            <a:spLocks noGrp="1"/>
          </p:cNvSpPr>
          <p:nvPr>
            <p:ph idx="1"/>
          </p:nvPr>
        </p:nvSpPr>
        <p:spPr>
          <a:xfrm>
            <a:off x="669925" y="1751012"/>
            <a:ext cx="7888288" cy="4663039"/>
          </a:xfrm>
        </p:spPr>
        <p:txBody>
          <a:bodyPr/>
          <a:lstStyle/>
          <a:p>
            <a:r>
              <a:rPr lang="nb-NO" dirty="0"/>
              <a:t>I følge pålitelige rettskilder ble det julaften 1661 holdt et gigantisk heksejuleball på</a:t>
            </a:r>
            <a:r>
              <a:rPr lang="nb-NO" dirty="0">
                <a:solidFill>
                  <a:srgbClr val="002060"/>
                </a:solidFill>
              </a:rPr>
              <a:t> Dovrefjell</a:t>
            </a:r>
            <a:r>
              <a:rPr lang="nb-NO" dirty="0"/>
              <a:t>. </a:t>
            </a:r>
          </a:p>
          <a:p>
            <a:r>
              <a:rPr lang="nb-NO" dirty="0"/>
              <a:t>Hekser fra hele landet kom svevende gjennom luften og inntok fjellheimen utover den svarte julenatta. De samlet seg til et lystig lag med mye øl, vin og dans. </a:t>
            </a:r>
          </a:p>
          <a:p>
            <a:r>
              <a:rPr lang="nb-NO" dirty="0"/>
              <a:t>Flere av de trollkvinnene som kom nordfra på sine hurtiggående sopelimer, var omskapt til hunder og katter og derfor noe vanskelig å kjenne igjen. I festens midtpunkt sto Satan selv i skikkelsen av en lang svart hund. Han skjenket vin til deltakerne og danset med hver og en av dem. </a:t>
            </a:r>
          </a:p>
          <a:p>
            <a:r>
              <a:rPr lang="nb-NO" dirty="0"/>
              <a:t>Under dansen med </a:t>
            </a:r>
            <a:r>
              <a:rPr lang="nb-NO" i="1" dirty="0" err="1"/>
              <a:t>Margrette</a:t>
            </a:r>
            <a:r>
              <a:rPr lang="nb-NO" i="1" dirty="0"/>
              <a:t> Jonsdatter </a:t>
            </a:r>
            <a:r>
              <a:rPr lang="nb-NO" dirty="0"/>
              <a:t>gikk det så heftig for seg at fiskerkona fra Vardø mistet den ene skoen. Lykken var at dansemesteren, altså Satan, umiddelbart skaffet henne en ny sko.</a:t>
            </a:r>
          </a:p>
          <a:p>
            <a:r>
              <a:rPr lang="nb-NO" dirty="0"/>
              <a:t>Denne alvorlige fortellingen fra en gammel justisprotokoll blir jo en slags variant av det klassiske eventyret om Askepott og hennes dans med prinsen.</a:t>
            </a:r>
          </a:p>
        </p:txBody>
      </p:sp>
    </p:spTree>
    <p:extLst>
      <p:ext uri="{BB962C8B-B14F-4D97-AF65-F5344CB8AC3E}">
        <p14:creationId xmlns:p14="http://schemas.microsoft.com/office/powerpoint/2010/main" val="315066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33477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BD0F8F9-33CD-F33B-BB42-06C83978FAEC}"/>
              </a:ext>
            </a:extLst>
          </p:cNvPr>
          <p:cNvSpPr>
            <a:spLocks noGrp="1"/>
          </p:cNvSpPr>
          <p:nvPr>
            <p:ph type="title"/>
          </p:nvPr>
        </p:nvSpPr>
        <p:spPr/>
        <p:txBody>
          <a:bodyPr/>
          <a:lstStyle/>
          <a:p>
            <a:r>
              <a:rPr lang="nb-NO" dirty="0"/>
              <a:t>     FARLIGE EVENTYRFORTELLINGER</a:t>
            </a:r>
          </a:p>
        </p:txBody>
      </p:sp>
      <p:sp>
        <p:nvSpPr>
          <p:cNvPr id="3" name="Plassholder for innhold 2">
            <a:extLst>
              <a:ext uri="{FF2B5EF4-FFF2-40B4-BE49-F238E27FC236}">
                <a16:creationId xmlns:a16="http://schemas.microsoft.com/office/drawing/2014/main" id="{7E85A4AE-BE44-8955-5EAE-E292EE69D373}"/>
              </a:ext>
            </a:extLst>
          </p:cNvPr>
          <p:cNvSpPr>
            <a:spLocks noGrp="1"/>
          </p:cNvSpPr>
          <p:nvPr>
            <p:ph idx="1"/>
          </p:nvPr>
        </p:nvSpPr>
        <p:spPr/>
        <p:txBody>
          <a:bodyPr/>
          <a:lstStyle/>
          <a:p>
            <a:r>
              <a:rPr lang="nb-NO" dirty="0"/>
              <a:t>Trolldomssakene i Norge bekrefter at mørketiden er ei tid da kontakten mellom det hinsidige og den virkelige verden var spesielt åpen. Både i nordisk, norrøn og samisk tradisjon er jula ei tid da kreftene fra den andre verdenen var uvanlig aktive.</a:t>
            </a:r>
          </a:p>
          <a:p>
            <a:r>
              <a:rPr lang="nb-NO" dirty="0"/>
              <a:t> Samtidig viser tingrettsreferatene hvordan folklore og eventyr, sammen med relativt uskyldige hverdagskonflikter, blir dratt inn i den offisielle rettsutøvelsen og gjort til farlige teologiske og juridiske realiteter. Folks forestillinger og eventyrfortellinger ble med ett sanne og virkelige – og gjort til blodig alvor.</a:t>
            </a:r>
          </a:p>
          <a:p>
            <a:endParaRPr lang="nb-NO" dirty="0"/>
          </a:p>
          <a:p>
            <a:r>
              <a:rPr lang="nb-NO" dirty="0"/>
              <a:t>Menneskene, de aller fleste kvinner, fortalte sine historier bokstavelig talt i en kamp på liv og død. Beretningene om samvær med ville mørketids- og vinterdemonene kostet flere titalls såkalte trollkvinner livet og markerer det mest omfattende justismord på kvinner i norsk historie, selv i sammenligning med datidens rettsnormer.</a:t>
            </a:r>
          </a:p>
        </p:txBody>
      </p:sp>
    </p:spTree>
    <p:extLst>
      <p:ext uri="{BB962C8B-B14F-4D97-AF65-F5344CB8AC3E}">
        <p14:creationId xmlns:p14="http://schemas.microsoft.com/office/powerpoint/2010/main" val="36645753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AFFF7B4A-3BAE-3BFC-3A03-58AA975F55DC}"/>
              </a:ext>
            </a:extLst>
          </p:cNvPr>
          <p:cNvSpPr>
            <a:spLocks noGrp="1"/>
          </p:cNvSpPr>
          <p:nvPr>
            <p:ph type="title"/>
          </p:nvPr>
        </p:nvSpPr>
        <p:spPr>
          <a:xfrm>
            <a:off x="669925" y="300038"/>
            <a:ext cx="7880350" cy="1217612"/>
          </a:xfrm>
        </p:spPr>
        <p:txBody>
          <a:bodyPr wrap="square" anchor="b">
            <a:normAutofit/>
          </a:bodyPr>
          <a:lstStyle/>
          <a:p>
            <a:r>
              <a:rPr lang="nb-NO" dirty="0"/>
              <a:t>    HEKSABBAT PÅ DOMEN – JULA 1662</a:t>
            </a:r>
          </a:p>
        </p:txBody>
      </p:sp>
      <p:pic>
        <p:nvPicPr>
          <p:cNvPr id="4" name="Plassholder for innhold 3">
            <a:extLst>
              <a:ext uri="{FF2B5EF4-FFF2-40B4-BE49-F238E27FC236}">
                <a16:creationId xmlns:a16="http://schemas.microsoft.com/office/drawing/2014/main" id="{C2498CEA-A852-FE42-9C51-95BB4A728590}"/>
              </a:ext>
            </a:extLst>
          </p:cNvPr>
          <p:cNvPicPr>
            <a:picLocks noGrp="1" noChangeAspect="1"/>
          </p:cNvPicPr>
          <p:nvPr>
            <p:ph sz="half" idx="1"/>
          </p:nvPr>
        </p:nvPicPr>
        <p:blipFill>
          <a:blip r:embed="rId3"/>
          <a:srcRect l="16113" r="21166" b="3"/>
          <a:stretch/>
        </p:blipFill>
        <p:spPr>
          <a:xfrm>
            <a:off x="670300" y="1837780"/>
            <a:ext cx="3710048" cy="4288383"/>
          </a:xfrm>
          <a:prstGeom prst="rect">
            <a:avLst/>
          </a:prstGeom>
          <a:noFill/>
        </p:spPr>
      </p:pic>
      <p:sp>
        <p:nvSpPr>
          <p:cNvPr id="5" name="Plassholder for innhold 4">
            <a:extLst>
              <a:ext uri="{FF2B5EF4-FFF2-40B4-BE49-F238E27FC236}">
                <a16:creationId xmlns:a16="http://schemas.microsoft.com/office/drawing/2014/main" id="{A0B4A827-A06D-325E-2762-CB9C0F8D59E3}"/>
              </a:ext>
            </a:extLst>
          </p:cNvPr>
          <p:cNvSpPr>
            <a:spLocks noGrp="1"/>
          </p:cNvSpPr>
          <p:nvPr>
            <p:ph sz="half" idx="13"/>
          </p:nvPr>
        </p:nvSpPr>
        <p:spPr>
          <a:xfrm>
            <a:off x="4848834" y="1837780"/>
            <a:ext cx="3710048" cy="4288383"/>
          </a:xfrm>
        </p:spPr>
        <p:txBody>
          <a:bodyPr wrap="square" anchor="t">
            <a:normAutofit/>
          </a:bodyPr>
          <a:lstStyle/>
          <a:p>
            <a:r>
              <a:rPr lang="nb-NO" dirty="0"/>
              <a:t>Flere kvinner fra Øst-Finnmark deltok i julefest på Domen.</a:t>
            </a:r>
          </a:p>
          <a:p>
            <a:r>
              <a:rPr lang="nb-NO" dirty="0"/>
              <a:t>«Den slemme Satan» skjenket øl og vin fra ei skål til deltakerne på sabbaten.</a:t>
            </a:r>
          </a:p>
          <a:p>
            <a:r>
              <a:rPr lang="nb-NO" dirty="0"/>
              <a:t>Etter juledansen tok Satan kvinnene med på guidet omvisning i helvete.</a:t>
            </a:r>
          </a:p>
          <a:p>
            <a:r>
              <a:rPr lang="nb-NO" dirty="0"/>
              <a:t>Nedgang fra heksehullet eller heksegrotta på Domen.</a:t>
            </a:r>
          </a:p>
          <a:p>
            <a:r>
              <a:rPr lang="nb-NO" dirty="0"/>
              <a:t>I rettsforhørene gir trollkvinnene detaljerte beskrivelser av Helvete.</a:t>
            </a:r>
          </a:p>
          <a:p>
            <a:pPr marL="0" indent="0">
              <a:buNone/>
            </a:pPr>
            <a:r>
              <a:rPr lang="nb-NO" dirty="0"/>
              <a:t>  </a:t>
            </a:r>
          </a:p>
        </p:txBody>
      </p:sp>
    </p:spTree>
    <p:extLst>
      <p:ext uri="{BB962C8B-B14F-4D97-AF65-F5344CB8AC3E}">
        <p14:creationId xmlns:p14="http://schemas.microsoft.com/office/powerpoint/2010/main" val="3177213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a:extLst>
              <a:ext uri="{FF2B5EF4-FFF2-40B4-BE49-F238E27FC236}">
                <a16:creationId xmlns:a16="http://schemas.microsoft.com/office/drawing/2014/main" id="{5634A6C2-A9B1-E626-2B3B-F9B147CC9F82}"/>
              </a:ext>
            </a:extLst>
          </p:cNvPr>
          <p:cNvPicPr>
            <a:picLocks noChangeAspect="1"/>
          </p:cNvPicPr>
          <p:nvPr/>
        </p:nvPicPr>
        <p:blipFill>
          <a:blip r:embed="rId3"/>
          <a:stretch>
            <a:fillRect/>
          </a:stretch>
        </p:blipFill>
        <p:spPr>
          <a:xfrm>
            <a:off x="762000" y="638175"/>
            <a:ext cx="7620000" cy="5581650"/>
          </a:xfrm>
          <a:prstGeom prst="rect">
            <a:avLst/>
          </a:prstGeom>
        </p:spPr>
      </p:pic>
    </p:spTree>
    <p:extLst>
      <p:ext uri="{BB962C8B-B14F-4D97-AF65-F5344CB8AC3E}">
        <p14:creationId xmlns:p14="http://schemas.microsoft.com/office/powerpoint/2010/main" val="1854135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922FDFE0-04A8-1FBD-A2B3-3D6595E74170}"/>
              </a:ext>
            </a:extLst>
          </p:cNvPr>
          <p:cNvSpPr>
            <a:spLocks noGrp="1"/>
          </p:cNvSpPr>
          <p:nvPr>
            <p:ph type="title"/>
          </p:nvPr>
        </p:nvSpPr>
        <p:spPr/>
        <p:txBody>
          <a:bodyPr/>
          <a:lstStyle/>
          <a:p>
            <a:r>
              <a:rPr lang="nb-NO" dirty="0"/>
              <a:t>JULEGILDET I KIBERG 1662 – Ingeborgs historie</a:t>
            </a:r>
          </a:p>
        </p:txBody>
      </p:sp>
      <p:sp>
        <p:nvSpPr>
          <p:cNvPr id="3" name="Plassholder for innhold 2">
            <a:extLst>
              <a:ext uri="{FF2B5EF4-FFF2-40B4-BE49-F238E27FC236}">
                <a16:creationId xmlns:a16="http://schemas.microsoft.com/office/drawing/2014/main" id="{1551DD59-B2DA-01BB-68C9-AD012AFD207B}"/>
              </a:ext>
            </a:extLst>
          </p:cNvPr>
          <p:cNvSpPr>
            <a:spLocks noGrp="1"/>
          </p:cNvSpPr>
          <p:nvPr>
            <p:ph idx="1"/>
          </p:nvPr>
        </p:nvSpPr>
        <p:spPr>
          <a:xfrm>
            <a:off x="669925" y="1751012"/>
            <a:ext cx="7888288" cy="4961213"/>
          </a:xfrm>
        </p:spPr>
        <p:txBody>
          <a:bodyPr/>
          <a:lstStyle/>
          <a:p>
            <a:r>
              <a:rPr lang="nb-NO" i="1" dirty="0"/>
              <a:t>Ingeborg Iversdatter </a:t>
            </a:r>
            <a:r>
              <a:rPr lang="nb-NO" dirty="0"/>
              <a:t>har sorenskriveren i rettsprotokollen beskrevet som et lite pikebarn, født i Vadsø. I et rettsforhør den 26. januar 1663 fortalte Ingeborg at hun hadde feiret julaften sammen med et annet pikebarn og to voksne kvinner i fiskeværet Kiberg. </a:t>
            </a:r>
          </a:p>
          <a:p>
            <a:endParaRPr lang="nb-NO" dirty="0"/>
          </a:p>
          <a:p>
            <a:r>
              <a:rPr lang="nb-NO" dirty="0">
                <a:solidFill>
                  <a:srgbClr val="FF0000"/>
                </a:solidFill>
              </a:rPr>
              <a:t>Julaften 1662 </a:t>
            </a:r>
            <a:r>
              <a:rPr lang="nb-NO" dirty="0"/>
              <a:t>satt Ingeborg og ei eldre kvinne med navn </a:t>
            </a:r>
            <a:r>
              <a:rPr lang="nb-NO" i="1" dirty="0"/>
              <a:t>Sølvi Nilsdatter </a:t>
            </a:r>
          </a:p>
          <a:p>
            <a:pPr marL="0" indent="0">
              <a:buNone/>
            </a:pPr>
            <a:r>
              <a:rPr lang="nb-NO" dirty="0"/>
              <a:t>	i forvaring på Vardøhus slott. På slottet var de begge innelåst og</a:t>
            </a:r>
          </a:p>
          <a:p>
            <a:pPr marL="0" indent="0">
              <a:buNone/>
            </a:pPr>
            <a:r>
              <a:rPr lang="nb-NO" dirty="0"/>
              <a:t>	innesperret i det såkalte </a:t>
            </a:r>
            <a:r>
              <a:rPr lang="nb-NO" i="1" dirty="0"/>
              <a:t>trollkvinnefengselshullet.</a:t>
            </a:r>
            <a:r>
              <a:rPr lang="nb-NO" dirty="0"/>
              <a:t> Begge var mistenkt 	for trolldom og satt i varetekt i påvente av at sakene deres skulle 	komme opp for underretten. </a:t>
            </a:r>
          </a:p>
          <a:p>
            <a:r>
              <a:rPr lang="nb-NO" dirty="0"/>
              <a:t>De to kom seg allikevel ut av slottet ved å skape seg om til katter. Maskert som smygende katter krøp de under porten. Med demonisk drivkraft førte 'den slemme' trollkvinnen og trollungen av sted gjennom luften til Kiberg. I Kiberg møtte de pikebarnet </a:t>
            </a:r>
            <a:r>
              <a:rPr lang="nb-NO" i="1" dirty="0"/>
              <a:t>Maren Olsdatter </a:t>
            </a:r>
            <a:r>
              <a:rPr lang="nb-NO" dirty="0"/>
              <a:t>og Sigri, kona til klokkeren i Vadsø. Med fandens hjelp kom de to fra Vadsø seilende i luften langs Varangerfjorden for å delta i julefesten. </a:t>
            </a:r>
          </a:p>
        </p:txBody>
      </p:sp>
    </p:spTree>
    <p:extLst>
      <p:ext uri="{BB962C8B-B14F-4D97-AF65-F5344CB8AC3E}">
        <p14:creationId xmlns:p14="http://schemas.microsoft.com/office/powerpoint/2010/main" val="1225190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852D34EB-482D-376A-37F5-0E1A43E2834C}"/>
              </a:ext>
            </a:extLst>
          </p:cNvPr>
          <p:cNvSpPr>
            <a:spLocks noGrp="1"/>
          </p:cNvSpPr>
          <p:nvPr>
            <p:ph type="title"/>
          </p:nvPr>
        </p:nvSpPr>
        <p:spPr/>
        <p:txBody>
          <a:bodyPr/>
          <a:lstStyle/>
          <a:p>
            <a:r>
              <a:rPr lang="nb-NO" dirty="0"/>
              <a:t>NORGES VERSTE RETTSFORFØLGELSE AV TROLLFOLK fra oktober 1662 til april 1663</a:t>
            </a:r>
          </a:p>
        </p:txBody>
      </p:sp>
      <p:sp>
        <p:nvSpPr>
          <p:cNvPr id="3" name="Plassholder for innhold 2">
            <a:extLst>
              <a:ext uri="{FF2B5EF4-FFF2-40B4-BE49-F238E27FC236}">
                <a16:creationId xmlns:a16="http://schemas.microsoft.com/office/drawing/2014/main" id="{39F1DE6B-1E38-981C-5C41-660585CA63FA}"/>
              </a:ext>
            </a:extLst>
          </p:cNvPr>
          <p:cNvSpPr>
            <a:spLocks noGrp="1"/>
          </p:cNvSpPr>
          <p:nvPr>
            <p:ph sz="half" idx="1"/>
          </p:nvPr>
        </p:nvSpPr>
        <p:spPr/>
        <p:txBody>
          <a:bodyPr/>
          <a:lstStyle/>
          <a:p>
            <a:r>
              <a:rPr lang="nb-NO" dirty="0"/>
              <a:t>Kystværene i Øst-Finnmark</a:t>
            </a:r>
          </a:p>
          <a:p>
            <a:endParaRPr lang="nb-NO" dirty="0"/>
          </a:p>
          <a:p>
            <a:r>
              <a:rPr lang="nb-NO" dirty="0"/>
              <a:t>Formell anklage mot 30 kvinner, inkludert noen pikebarn under 12 år</a:t>
            </a:r>
          </a:p>
          <a:p>
            <a:endParaRPr lang="nb-NO" dirty="0"/>
          </a:p>
          <a:p>
            <a:r>
              <a:rPr lang="nb-NO" dirty="0"/>
              <a:t>20 kvinner fikk dødsdom for grov </a:t>
            </a:r>
            <a:r>
              <a:rPr lang="nb-NO" dirty="0" err="1"/>
              <a:t>trolldomskriminlaitet</a:t>
            </a:r>
            <a:r>
              <a:rPr lang="nb-NO" dirty="0"/>
              <a:t>, inkludert samkvem med Satan under julesammenkomster både på Domen og i Kiberg</a:t>
            </a:r>
          </a:p>
          <a:p>
            <a:endParaRPr lang="nb-NO" dirty="0"/>
          </a:p>
          <a:p>
            <a:r>
              <a:rPr lang="nb-NO" dirty="0"/>
              <a:t>Dødsstraff «til ild og bål» </a:t>
            </a:r>
          </a:p>
        </p:txBody>
      </p:sp>
      <p:pic>
        <p:nvPicPr>
          <p:cNvPr id="5" name="Plassholder for innhold 4">
            <a:extLst>
              <a:ext uri="{FF2B5EF4-FFF2-40B4-BE49-F238E27FC236}">
                <a16:creationId xmlns:a16="http://schemas.microsoft.com/office/drawing/2014/main" id="{28D8EBF2-6CCD-FF05-6E0B-70697F0D9BB0}"/>
              </a:ext>
            </a:extLst>
          </p:cNvPr>
          <p:cNvPicPr>
            <a:picLocks noGrp="1" noChangeAspect="1"/>
          </p:cNvPicPr>
          <p:nvPr>
            <p:ph sz="half" idx="13"/>
          </p:nvPr>
        </p:nvPicPr>
        <p:blipFill>
          <a:blip r:embed="rId2"/>
          <a:stretch>
            <a:fillRect/>
          </a:stretch>
        </p:blipFill>
        <p:spPr>
          <a:xfrm>
            <a:off x="5220868" y="1838325"/>
            <a:ext cx="2964701" cy="4287838"/>
          </a:xfrm>
          <a:prstGeom prst="rect">
            <a:avLst/>
          </a:prstGeom>
        </p:spPr>
      </p:pic>
    </p:spTree>
    <p:extLst>
      <p:ext uri="{BB962C8B-B14F-4D97-AF65-F5344CB8AC3E}">
        <p14:creationId xmlns:p14="http://schemas.microsoft.com/office/powerpoint/2010/main" val="40088073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73A7E1DE-FED0-F832-204E-0AAF3397BB78}"/>
              </a:ext>
            </a:extLst>
          </p:cNvPr>
          <p:cNvSpPr>
            <a:spLocks noGrp="1"/>
          </p:cNvSpPr>
          <p:nvPr>
            <p:ph type="title"/>
          </p:nvPr>
        </p:nvSpPr>
        <p:spPr/>
        <p:txBody>
          <a:bodyPr/>
          <a:lstStyle/>
          <a:p>
            <a:r>
              <a:rPr lang="nb-NO" dirty="0"/>
              <a:t>MOT LYSERE TIDER – VARDØ JUNI 1663</a:t>
            </a:r>
          </a:p>
        </p:txBody>
      </p:sp>
      <p:sp>
        <p:nvSpPr>
          <p:cNvPr id="3" name="Plassholder for innhold 2">
            <a:extLst>
              <a:ext uri="{FF2B5EF4-FFF2-40B4-BE49-F238E27FC236}">
                <a16:creationId xmlns:a16="http://schemas.microsoft.com/office/drawing/2014/main" id="{97E75742-3E79-B7E4-2C9D-20FC324B7B3B}"/>
              </a:ext>
            </a:extLst>
          </p:cNvPr>
          <p:cNvSpPr>
            <a:spLocks noGrp="1"/>
          </p:cNvSpPr>
          <p:nvPr>
            <p:ph idx="1"/>
          </p:nvPr>
        </p:nvSpPr>
        <p:spPr>
          <a:xfrm>
            <a:off x="669925" y="1751013"/>
            <a:ext cx="7888288" cy="4755804"/>
          </a:xfrm>
        </p:spPr>
        <p:txBody>
          <a:bodyPr/>
          <a:lstStyle/>
          <a:p>
            <a:r>
              <a:rPr lang="nb-NO" dirty="0"/>
              <a:t>De unge jentene </a:t>
            </a:r>
            <a:r>
              <a:rPr lang="nb-NO" i="1" dirty="0"/>
              <a:t>Ingeborg Iversdatter </a:t>
            </a:r>
            <a:r>
              <a:rPr lang="nb-NO" dirty="0"/>
              <a:t>og </a:t>
            </a:r>
            <a:r>
              <a:rPr lang="nb-NO" i="1" dirty="0"/>
              <a:t>Maren Olsdatter </a:t>
            </a:r>
            <a:r>
              <a:rPr lang="nb-NO" dirty="0"/>
              <a:t>hadde feiret jul sammen med andre kvinner og «den slemme djevelen» i Kiberg i 1662.</a:t>
            </a:r>
          </a:p>
          <a:p>
            <a:r>
              <a:rPr lang="nb-NO" dirty="0"/>
              <a:t>Påtalemyndighetene krevde dødsstraff over slike djevlebarn under behandling av trolldomssaken i april 1663.</a:t>
            </a:r>
          </a:p>
          <a:p>
            <a:r>
              <a:rPr lang="nb-NO" dirty="0"/>
              <a:t>Retten med sorenskriveren og hans meddommere var imidlertid noe skeptisk og oversendte saken til en høyere rettsinstans med den begrunnelse at saken var vanskelig og at Ingeborg og Maren var umyndige barn. Barna ble satt i forvaring på Vardøhus festning.</a:t>
            </a:r>
          </a:p>
          <a:p>
            <a:r>
              <a:rPr lang="nb-NO" dirty="0"/>
              <a:t>Da lagmannen kom nordover til Vardø i juni 1663, frikjente han ikke bare Ingeborg og Maren, men også to andre ungjenter som ifølge fogden egentlig burde ha vært sendt til bålet for sine </a:t>
            </a:r>
            <a:r>
              <a:rPr lang="nb-NO" i="1" dirty="0" err="1"/>
              <a:t>udediske</a:t>
            </a:r>
            <a:r>
              <a:rPr lang="nb-NO" dirty="0"/>
              <a:t> gjerninger.</a:t>
            </a:r>
          </a:p>
          <a:p>
            <a:endParaRPr lang="nb-NO" dirty="0"/>
          </a:p>
          <a:p>
            <a:r>
              <a:rPr lang="nb-NO" dirty="0"/>
              <a:t>Lagmann </a:t>
            </a:r>
            <a:r>
              <a:rPr lang="nb-NO" i="1" dirty="0"/>
              <a:t>Mandrup Pedersen </a:t>
            </a:r>
            <a:r>
              <a:rPr lang="nb-NO" i="1" dirty="0" err="1"/>
              <a:t>Schønnebøl</a:t>
            </a:r>
            <a:r>
              <a:rPr lang="nb-NO" dirty="0"/>
              <a:t> fra Steigen og </a:t>
            </a:r>
            <a:r>
              <a:rPr lang="nb-NO" dirty="0" err="1"/>
              <a:t>Bertnes</a:t>
            </a:r>
            <a:endParaRPr lang="nb-NO" dirty="0"/>
          </a:p>
          <a:p>
            <a:r>
              <a:rPr lang="nb-NO" dirty="0" err="1"/>
              <a:t>Schønnebøl</a:t>
            </a:r>
            <a:r>
              <a:rPr lang="nb-NO" dirty="0"/>
              <a:t> er den første rettsaktør i Norge som tok et systematisk oppgjør med rettspraksis i trolldomssaker.</a:t>
            </a:r>
          </a:p>
        </p:txBody>
      </p:sp>
    </p:spTree>
    <p:extLst>
      <p:ext uri="{BB962C8B-B14F-4D97-AF65-F5344CB8AC3E}">
        <p14:creationId xmlns:p14="http://schemas.microsoft.com/office/powerpoint/2010/main" val="11844146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6E378712-0E6B-6171-CAD3-275426CDB346}"/>
              </a:ext>
            </a:extLst>
          </p:cNvPr>
          <p:cNvSpPr>
            <a:spLocks noGrp="1"/>
          </p:cNvSpPr>
          <p:nvPr>
            <p:ph type="title"/>
          </p:nvPr>
        </p:nvSpPr>
        <p:spPr/>
        <p:txBody>
          <a:bodyPr/>
          <a:lstStyle/>
          <a:p>
            <a:r>
              <a:rPr lang="nb-NO" dirty="0"/>
              <a:t>    MANDRUP PEDERSEN SCHØNNEBØL</a:t>
            </a:r>
            <a:br>
              <a:rPr lang="nb-NO" dirty="0"/>
            </a:br>
            <a:r>
              <a:rPr lang="nb-NO" dirty="0"/>
              <a:t>	       </a:t>
            </a:r>
            <a:r>
              <a:rPr lang="nb-NO" sz="2400" dirty="0"/>
              <a:t>«Heksenes advokat i nord»</a:t>
            </a:r>
            <a:r>
              <a:rPr lang="nb-NO" dirty="0"/>
              <a:t> </a:t>
            </a:r>
          </a:p>
        </p:txBody>
      </p:sp>
      <p:sp>
        <p:nvSpPr>
          <p:cNvPr id="3" name="Plassholder for innhold 2">
            <a:extLst>
              <a:ext uri="{FF2B5EF4-FFF2-40B4-BE49-F238E27FC236}">
                <a16:creationId xmlns:a16="http://schemas.microsoft.com/office/drawing/2014/main" id="{2B031B0A-145A-FDC9-E8F0-6A9F513DB1C1}"/>
              </a:ext>
            </a:extLst>
          </p:cNvPr>
          <p:cNvSpPr>
            <a:spLocks noGrp="1"/>
          </p:cNvSpPr>
          <p:nvPr>
            <p:ph sz="half" idx="1"/>
          </p:nvPr>
        </p:nvSpPr>
        <p:spPr/>
        <p:txBody>
          <a:bodyPr/>
          <a:lstStyle/>
          <a:p>
            <a:r>
              <a:rPr lang="nb-NO" dirty="0" err="1"/>
              <a:t>Schønnebøls</a:t>
            </a:r>
            <a:r>
              <a:rPr lang="nb-NO" dirty="0"/>
              <a:t> frikjennelse av trolldomsmistenkte jentebarn i Vardø ved Sankthans tider i 1663 gjør at norske trolldomssaker ikke omfatter brenning av små barn.</a:t>
            </a:r>
          </a:p>
          <a:p>
            <a:pPr marL="0" indent="0">
              <a:buNone/>
            </a:pPr>
            <a:endParaRPr lang="nb-NO" dirty="0"/>
          </a:p>
          <a:p>
            <a:r>
              <a:rPr lang="nb-NO" dirty="0"/>
              <a:t>Retthistorikeren </a:t>
            </a:r>
            <a:r>
              <a:rPr lang="nb-NO" i="1" dirty="0"/>
              <a:t>Jørn Øyrehagen Sunde </a:t>
            </a:r>
            <a:r>
              <a:rPr lang="nb-NO" dirty="0"/>
              <a:t>beskriver lagmann Mandrup Pedersen </a:t>
            </a:r>
            <a:r>
              <a:rPr lang="nb-NO" dirty="0" err="1"/>
              <a:t>Schønnebøl</a:t>
            </a:r>
            <a:r>
              <a:rPr lang="nb-NO" dirty="0"/>
              <a:t> som «</a:t>
            </a:r>
            <a:r>
              <a:rPr lang="nb-NO" dirty="0" err="1"/>
              <a:t>ein</a:t>
            </a:r>
            <a:r>
              <a:rPr lang="nb-NO" dirty="0"/>
              <a:t> pioner når det gjaldt å avvise gudsdom og </a:t>
            </a:r>
            <a:r>
              <a:rPr lang="nb-NO" dirty="0" err="1"/>
              <a:t>tilståingar</a:t>
            </a:r>
            <a:r>
              <a:rPr lang="nb-NO" dirty="0"/>
              <a:t> framkomne under tortur som bevis».</a:t>
            </a:r>
          </a:p>
        </p:txBody>
      </p:sp>
      <p:sp>
        <p:nvSpPr>
          <p:cNvPr id="4" name="Plassholder for innhold 3">
            <a:extLst>
              <a:ext uri="{FF2B5EF4-FFF2-40B4-BE49-F238E27FC236}">
                <a16:creationId xmlns:a16="http://schemas.microsoft.com/office/drawing/2014/main" id="{BC4B71BB-0C4D-CD4E-D7C0-6F8D5B92FBF0}"/>
              </a:ext>
            </a:extLst>
          </p:cNvPr>
          <p:cNvSpPr>
            <a:spLocks noGrp="1"/>
          </p:cNvSpPr>
          <p:nvPr>
            <p:ph sz="half" idx="13"/>
          </p:nvPr>
        </p:nvSpPr>
        <p:spPr>
          <a:xfrm>
            <a:off x="4848834" y="1837780"/>
            <a:ext cx="3710048" cy="4920829"/>
          </a:xfrm>
        </p:spPr>
        <p:txBody>
          <a:bodyPr/>
          <a:lstStyle/>
          <a:p>
            <a:r>
              <a:rPr lang="nb-NO" sz="1600" dirty="0"/>
              <a:t>Mandrup P. </a:t>
            </a:r>
            <a:r>
              <a:rPr lang="nb-NO" sz="1600" dirty="0" err="1"/>
              <a:t>Schønnebøl</a:t>
            </a:r>
            <a:r>
              <a:rPr lang="nb-NO" sz="1600" dirty="0"/>
              <a:t> vokste opp på Bodøgaard. I 1632 giftet han seg med Maren Jørgensdatter Staur (1606–1685) og bosatte seg på </a:t>
            </a:r>
            <a:r>
              <a:rPr lang="nb-NO" sz="1600" dirty="0" err="1"/>
              <a:t>Bertnes</a:t>
            </a:r>
            <a:r>
              <a:rPr lang="nb-NO" sz="1600" dirty="0"/>
              <a:t>, før han i 1647 ble lagmann i Steigen.</a:t>
            </a:r>
          </a:p>
        </p:txBody>
      </p:sp>
      <p:pic>
        <p:nvPicPr>
          <p:cNvPr id="8" name="Bilde 7">
            <a:extLst>
              <a:ext uri="{FF2B5EF4-FFF2-40B4-BE49-F238E27FC236}">
                <a16:creationId xmlns:a16="http://schemas.microsoft.com/office/drawing/2014/main" id="{7082DDC9-98F2-DE03-ED4C-0078AF996239}"/>
              </a:ext>
            </a:extLst>
          </p:cNvPr>
          <p:cNvPicPr>
            <a:picLocks noChangeAspect="1"/>
          </p:cNvPicPr>
          <p:nvPr/>
        </p:nvPicPr>
        <p:blipFill>
          <a:blip r:embed="rId3"/>
          <a:srcRect l="31994" t="19578" r="32247" b="25541"/>
          <a:stretch/>
        </p:blipFill>
        <p:spPr>
          <a:xfrm>
            <a:off x="5822670" y="3816319"/>
            <a:ext cx="1888436" cy="2472834"/>
          </a:xfrm>
          <a:prstGeom prst="rect">
            <a:avLst/>
          </a:prstGeom>
        </p:spPr>
      </p:pic>
    </p:spTree>
    <p:extLst>
      <p:ext uri="{BB962C8B-B14F-4D97-AF65-F5344CB8AC3E}">
        <p14:creationId xmlns:p14="http://schemas.microsoft.com/office/powerpoint/2010/main" val="2700270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dirty="0"/>
              <a:t>HEKSEMONUMENTET I VARDØ  </a:t>
            </a:r>
            <a:br>
              <a:rPr lang="nb-NO" dirty="0"/>
            </a:br>
            <a:r>
              <a:rPr lang="nb-NO" dirty="0"/>
              <a:t>    </a:t>
            </a:r>
            <a:r>
              <a:rPr lang="nb-NO" dirty="0">
                <a:highlight>
                  <a:srgbClr val="FF00FF"/>
                </a:highlight>
              </a:rPr>
              <a:t>STEILNESET MINNESTED</a:t>
            </a:r>
          </a:p>
        </p:txBody>
      </p:sp>
      <p:pic>
        <p:nvPicPr>
          <p:cNvPr id="4" name="Plassholder for innhold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206380" y="1770891"/>
            <a:ext cx="3281362" cy="4375150"/>
          </a:xfrm>
        </p:spPr>
      </p:pic>
      <p:sp>
        <p:nvSpPr>
          <p:cNvPr id="5" name="TekstSylinder 4">
            <a:extLst>
              <a:ext uri="{FF2B5EF4-FFF2-40B4-BE49-F238E27FC236}">
                <a16:creationId xmlns:a16="http://schemas.microsoft.com/office/drawing/2014/main" id="{74F8EC8A-E4AC-4C37-AA85-C36BED87DD8F}"/>
              </a:ext>
            </a:extLst>
          </p:cNvPr>
          <p:cNvSpPr txBox="1"/>
          <p:nvPr/>
        </p:nvSpPr>
        <p:spPr>
          <a:xfrm>
            <a:off x="656258" y="1730779"/>
            <a:ext cx="4266925" cy="4247317"/>
          </a:xfrm>
          <a:prstGeom prst="rect">
            <a:avLst/>
          </a:prstGeom>
          <a:noFill/>
        </p:spPr>
        <p:txBody>
          <a:bodyPr wrap="square">
            <a:spAutoFit/>
          </a:bodyPr>
          <a:lstStyle/>
          <a:p>
            <a:r>
              <a:rPr lang="nb-NO" dirty="0"/>
              <a:t>Fra Finnmark på 1600-tallet kjenner vi navnet på 92 norske kvinner og enkelte samiske menn som fikk dødsdom i forbindelse med den storstilte heksejakten i området. </a:t>
            </a:r>
          </a:p>
          <a:p>
            <a:r>
              <a:rPr lang="nb-NO" dirty="0"/>
              <a:t>De historiske kildesporene er ikke komplette så 92 mennesker må oppfattet som et minimumstall. </a:t>
            </a:r>
          </a:p>
          <a:p>
            <a:endParaRPr lang="nb-NO" dirty="0"/>
          </a:p>
          <a:p>
            <a:r>
              <a:rPr lang="nb-NO" dirty="0"/>
              <a:t>De mange menneskene som ble utsatt for fysisk og psykisk press og deretter dømt til døden, fikk i juni 2011 sitt verdige minnested i Vardø; Steilneset Minnested, ofte bare omtalt som </a:t>
            </a:r>
            <a:r>
              <a:rPr lang="nb-NO" i="1" dirty="0"/>
              <a:t>Heksemonumentet.</a:t>
            </a:r>
          </a:p>
        </p:txBody>
      </p:sp>
    </p:spTree>
    <p:extLst>
      <p:ext uri="{BB962C8B-B14F-4D97-AF65-F5344CB8AC3E}">
        <p14:creationId xmlns:p14="http://schemas.microsoft.com/office/powerpoint/2010/main" val="36158628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F652E28F-317F-6439-28D5-5F5ECE85E4F2}"/>
              </a:ext>
            </a:extLst>
          </p:cNvPr>
          <p:cNvSpPr>
            <a:spLocks noGrp="1"/>
          </p:cNvSpPr>
          <p:nvPr>
            <p:ph type="title"/>
          </p:nvPr>
        </p:nvSpPr>
        <p:spPr/>
        <p:txBody>
          <a:bodyPr/>
          <a:lstStyle/>
          <a:p>
            <a:r>
              <a:rPr lang="nb-NO" dirty="0"/>
              <a:t>VARDØ 1597 </a:t>
            </a:r>
            <a:r>
              <a:rPr lang="nb-NO" dirty="0" err="1"/>
              <a:t>Willhelm</a:t>
            </a:r>
            <a:r>
              <a:rPr lang="nb-NO" dirty="0"/>
              <a:t> </a:t>
            </a:r>
            <a:r>
              <a:rPr lang="nb-NO" dirty="0" err="1"/>
              <a:t>Barentsz</a:t>
            </a:r>
            <a:r>
              <a:rPr lang="nb-NO" dirty="0"/>
              <a:t> ekspedisjonen</a:t>
            </a:r>
          </a:p>
        </p:txBody>
      </p:sp>
      <p:pic>
        <p:nvPicPr>
          <p:cNvPr id="3" name="Bilde 2">
            <a:extLst>
              <a:ext uri="{FF2B5EF4-FFF2-40B4-BE49-F238E27FC236}">
                <a16:creationId xmlns:a16="http://schemas.microsoft.com/office/drawing/2014/main" id="{3C259DDE-17FC-AEAB-72E4-D59BD431BE23}"/>
              </a:ext>
            </a:extLst>
          </p:cNvPr>
          <p:cNvPicPr>
            <a:picLocks noChangeAspect="1"/>
          </p:cNvPicPr>
          <p:nvPr/>
        </p:nvPicPr>
        <p:blipFill>
          <a:blip r:embed="rId3"/>
          <a:stretch>
            <a:fillRect/>
          </a:stretch>
        </p:blipFill>
        <p:spPr>
          <a:xfrm>
            <a:off x="3081337" y="2662237"/>
            <a:ext cx="2981325" cy="1533525"/>
          </a:xfrm>
          <a:prstGeom prst="rect">
            <a:avLst/>
          </a:prstGeom>
        </p:spPr>
      </p:pic>
      <p:sp>
        <p:nvSpPr>
          <p:cNvPr id="6" name="TekstSylinder 5">
            <a:extLst>
              <a:ext uri="{FF2B5EF4-FFF2-40B4-BE49-F238E27FC236}">
                <a16:creationId xmlns:a16="http://schemas.microsoft.com/office/drawing/2014/main" id="{09D4B2C4-65B6-6757-DE5D-E959F46A6F35}"/>
              </a:ext>
            </a:extLst>
          </p:cNvPr>
          <p:cNvSpPr txBox="1"/>
          <p:nvPr/>
        </p:nvSpPr>
        <p:spPr>
          <a:xfrm>
            <a:off x="4916556" y="3254273"/>
            <a:ext cx="1956351" cy="369332"/>
          </a:xfrm>
          <a:prstGeom prst="rect">
            <a:avLst/>
          </a:prstGeom>
          <a:noFill/>
        </p:spPr>
        <p:txBody>
          <a:bodyPr wrap="square">
            <a:spAutoFit/>
          </a:bodyPr>
          <a:lstStyle/>
          <a:p>
            <a:r>
              <a:rPr lang="nb-NO" dirty="0"/>
              <a:t>Willem </a:t>
            </a:r>
          </a:p>
        </p:txBody>
      </p:sp>
      <p:pic>
        <p:nvPicPr>
          <p:cNvPr id="7" name="Bilde 6">
            <a:extLst>
              <a:ext uri="{FF2B5EF4-FFF2-40B4-BE49-F238E27FC236}">
                <a16:creationId xmlns:a16="http://schemas.microsoft.com/office/drawing/2014/main" id="{F659DFF9-3D17-43CE-F356-22FC479D309A}"/>
              </a:ext>
            </a:extLst>
          </p:cNvPr>
          <p:cNvPicPr>
            <a:picLocks noChangeAspect="1"/>
          </p:cNvPicPr>
          <p:nvPr/>
        </p:nvPicPr>
        <p:blipFill>
          <a:blip r:embed="rId4"/>
          <a:stretch>
            <a:fillRect/>
          </a:stretch>
        </p:blipFill>
        <p:spPr>
          <a:xfrm>
            <a:off x="761669" y="1922588"/>
            <a:ext cx="7620660" cy="3913971"/>
          </a:xfrm>
          <a:prstGeom prst="rect">
            <a:avLst/>
          </a:prstGeom>
        </p:spPr>
      </p:pic>
    </p:spTree>
    <p:extLst>
      <p:ext uri="{BB962C8B-B14F-4D97-AF65-F5344CB8AC3E}">
        <p14:creationId xmlns:p14="http://schemas.microsoft.com/office/powerpoint/2010/main" val="1778753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a:extLst>
              <a:ext uri="{FF2B5EF4-FFF2-40B4-BE49-F238E27FC236}">
                <a16:creationId xmlns:a16="http://schemas.microsoft.com/office/drawing/2014/main" id="{2F013637-675E-063F-622E-0E339D4A5064}"/>
              </a:ext>
            </a:extLst>
          </p:cNvPr>
          <p:cNvSpPr>
            <a:spLocks noGrp="1" noChangeArrowheads="1"/>
          </p:cNvSpPr>
          <p:nvPr>
            <p:ph type="title"/>
          </p:nvPr>
        </p:nvSpPr>
        <p:spPr/>
        <p:txBody>
          <a:bodyPr/>
          <a:lstStyle/>
          <a:p>
            <a:pPr eaLnBrk="1" hangingPunct="1"/>
            <a:r>
              <a:rPr lang="nb-NO" altLang="nb-NO"/>
              <a:t>Hekser – gammel og stygg?</a:t>
            </a:r>
          </a:p>
        </p:txBody>
      </p:sp>
      <p:pic>
        <p:nvPicPr>
          <p:cNvPr id="43011" name="Picture 5">
            <a:extLst>
              <a:ext uri="{FF2B5EF4-FFF2-40B4-BE49-F238E27FC236}">
                <a16:creationId xmlns:a16="http://schemas.microsoft.com/office/drawing/2014/main" id="{C4D9ED8F-C3F3-BDE1-4E14-FEEDFBF878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6463" y="1809750"/>
            <a:ext cx="4791075"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DA7EF4F3-E8EF-DF8D-4D39-395E8EFEC739}"/>
              </a:ext>
            </a:extLst>
          </p:cNvPr>
          <p:cNvSpPr>
            <a:spLocks noGrp="1"/>
          </p:cNvSpPr>
          <p:nvPr>
            <p:ph type="title"/>
          </p:nvPr>
        </p:nvSpPr>
        <p:spPr/>
        <p:txBody>
          <a:bodyPr/>
          <a:lstStyle/>
          <a:p>
            <a:r>
              <a:rPr lang="nb-NO"/>
              <a:t>Valborgsaften - </a:t>
            </a:r>
            <a:r>
              <a:rPr lang="nb-NO" err="1"/>
              <a:t>Walpurgisnacht</a:t>
            </a:r>
            <a:r>
              <a:rPr lang="nb-NO"/>
              <a:t> </a:t>
            </a:r>
            <a:br>
              <a:rPr lang="nb-NO"/>
            </a:br>
            <a:r>
              <a:rPr lang="nb-NO"/>
              <a:t>Tradisjonen rundt Blokksberg</a:t>
            </a:r>
          </a:p>
        </p:txBody>
      </p:sp>
      <p:pic>
        <p:nvPicPr>
          <p:cNvPr id="3" name="Bilde 2">
            <a:extLst>
              <a:ext uri="{FF2B5EF4-FFF2-40B4-BE49-F238E27FC236}">
                <a16:creationId xmlns:a16="http://schemas.microsoft.com/office/drawing/2014/main" id="{85A15751-D974-AEBE-E657-315A6F89926A}"/>
              </a:ext>
            </a:extLst>
          </p:cNvPr>
          <p:cNvPicPr>
            <a:picLocks noChangeAspect="1"/>
          </p:cNvPicPr>
          <p:nvPr/>
        </p:nvPicPr>
        <p:blipFill>
          <a:blip r:embed="rId3"/>
          <a:stretch>
            <a:fillRect/>
          </a:stretch>
        </p:blipFill>
        <p:spPr>
          <a:xfrm>
            <a:off x="1619672" y="1988840"/>
            <a:ext cx="5400600" cy="3435251"/>
          </a:xfrm>
          <a:prstGeom prst="rect">
            <a:avLst/>
          </a:prstGeom>
        </p:spPr>
      </p:pic>
    </p:spTree>
    <p:extLst>
      <p:ext uri="{BB962C8B-B14F-4D97-AF65-F5344CB8AC3E}">
        <p14:creationId xmlns:p14="http://schemas.microsoft.com/office/powerpoint/2010/main" val="16427057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B390313-DEAD-19ED-8306-D0D79C389475}"/>
              </a:ext>
            </a:extLst>
          </p:cNvPr>
          <p:cNvSpPr>
            <a:spLocks noGrp="1"/>
          </p:cNvSpPr>
          <p:nvPr>
            <p:ph type="title"/>
          </p:nvPr>
        </p:nvSpPr>
        <p:spPr>
          <a:xfrm>
            <a:off x="669925" y="300038"/>
            <a:ext cx="7880350" cy="1217612"/>
          </a:xfrm>
        </p:spPr>
        <p:txBody>
          <a:bodyPr/>
          <a:lstStyle/>
          <a:p>
            <a:endParaRPr lang="en-US"/>
          </a:p>
        </p:txBody>
      </p:sp>
      <p:pic>
        <p:nvPicPr>
          <p:cNvPr id="3" name="Bilde 2" descr="Et bilde som inneholder vann, utendørs, himmel, sky&#10;&#10;Automatisk generert beskrivelse">
            <a:extLst>
              <a:ext uri="{FF2B5EF4-FFF2-40B4-BE49-F238E27FC236}">
                <a16:creationId xmlns:a16="http://schemas.microsoft.com/office/drawing/2014/main" id="{A9D6DC04-3422-B923-6864-9806A2F11285}"/>
              </a:ext>
            </a:extLst>
          </p:cNvPr>
          <p:cNvPicPr>
            <a:picLocks noChangeAspect="1"/>
          </p:cNvPicPr>
          <p:nvPr/>
        </p:nvPicPr>
        <p:blipFill>
          <a:blip r:embed="rId2"/>
          <a:srcRect l="23441" r="27679" b="-1"/>
          <a:stretch/>
        </p:blipFill>
        <p:spPr>
          <a:xfrm>
            <a:off x="670300" y="1837780"/>
            <a:ext cx="3710048" cy="4288383"/>
          </a:xfrm>
          <a:prstGeom prst="rect">
            <a:avLst/>
          </a:prstGeom>
          <a:noFill/>
        </p:spPr>
      </p:pic>
      <p:sp>
        <p:nvSpPr>
          <p:cNvPr id="10" name="Content Placeholder 3">
            <a:extLst>
              <a:ext uri="{FF2B5EF4-FFF2-40B4-BE49-F238E27FC236}">
                <a16:creationId xmlns:a16="http://schemas.microsoft.com/office/drawing/2014/main" id="{EFE37CBE-B535-5B95-2191-F75F7D94FBCC}"/>
              </a:ext>
            </a:extLst>
          </p:cNvPr>
          <p:cNvSpPr>
            <a:spLocks noGrp="1"/>
          </p:cNvSpPr>
          <p:nvPr>
            <p:ph sz="half" idx="13"/>
          </p:nvPr>
        </p:nvSpPr>
        <p:spPr>
          <a:xfrm>
            <a:off x="4848834" y="1837780"/>
            <a:ext cx="3710048" cy="4288383"/>
          </a:xfrm>
        </p:spPr>
        <p:txBody>
          <a:bodyPr/>
          <a:lstStyle/>
          <a:p>
            <a:endParaRPr lang="en-US"/>
          </a:p>
        </p:txBody>
      </p:sp>
    </p:spTree>
    <p:extLst>
      <p:ext uri="{BB962C8B-B14F-4D97-AF65-F5344CB8AC3E}">
        <p14:creationId xmlns:p14="http://schemas.microsoft.com/office/powerpoint/2010/main" val="40877825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BÅLBRENNING AV NORSKE TROLLFOLK</a:t>
            </a:r>
          </a:p>
        </p:txBody>
      </p:sp>
      <p:sp>
        <p:nvSpPr>
          <p:cNvPr id="3" name="Plassholder for innhold 2"/>
          <p:cNvSpPr>
            <a:spLocks noGrp="1"/>
          </p:cNvSpPr>
          <p:nvPr>
            <p:ph idx="1"/>
          </p:nvPr>
        </p:nvSpPr>
        <p:spPr>
          <a:xfrm>
            <a:off x="669925" y="1751012"/>
            <a:ext cx="7888288" cy="5638428"/>
          </a:xfrm>
        </p:spPr>
        <p:txBody>
          <a:bodyPr/>
          <a:lstStyle/>
          <a:p>
            <a:r>
              <a:rPr lang="nb-NO"/>
              <a:t>I overkant av 330 kjente dødsdommer i norske trolldomssaker – 280 trollkvinner og 50 trollmenn, fra om lag 1580 til 1695.</a:t>
            </a:r>
          </a:p>
          <a:p>
            <a:endParaRPr lang="nb-NO"/>
          </a:p>
          <a:p>
            <a:r>
              <a:rPr lang="nb-NO" i="1"/>
              <a:t>NB: Gjelder bålbrenning for trolldomskriminalitet</a:t>
            </a:r>
          </a:p>
          <a:p>
            <a:r>
              <a:rPr lang="nb-NO"/>
              <a:t>Siste </a:t>
            </a:r>
            <a:r>
              <a:rPr lang="nb-NO" err="1"/>
              <a:t>båldom</a:t>
            </a:r>
            <a:r>
              <a:rPr lang="nb-NO"/>
              <a:t> i Trondheim i oktober 1674 (Finn-Kirsten)</a:t>
            </a:r>
          </a:p>
          <a:p>
            <a:r>
              <a:rPr lang="nb-NO"/>
              <a:t>Siste </a:t>
            </a:r>
            <a:r>
              <a:rPr lang="nb-NO" err="1"/>
              <a:t>båldom</a:t>
            </a:r>
            <a:r>
              <a:rPr lang="nb-NO"/>
              <a:t> i Finnmark (Vadsø) 1678 (Synnøve Johannesdatter fra Harstad)</a:t>
            </a:r>
          </a:p>
          <a:p>
            <a:r>
              <a:rPr lang="nb-NO"/>
              <a:t>Nest siste </a:t>
            </a:r>
            <a:r>
              <a:rPr lang="nb-NO" err="1"/>
              <a:t>båldom</a:t>
            </a:r>
            <a:r>
              <a:rPr lang="nb-NO"/>
              <a:t>, Sunnmøre, tidlig på 1680 åra</a:t>
            </a:r>
          </a:p>
          <a:p>
            <a:endParaRPr lang="nb-NO"/>
          </a:p>
          <a:p>
            <a:r>
              <a:rPr lang="nb-NO"/>
              <a:t>Siste kjente dødsdom i norske trolldomssaker i 1695: </a:t>
            </a:r>
            <a:r>
              <a:rPr lang="nb-NO" err="1"/>
              <a:t>Jehanne</a:t>
            </a:r>
            <a:r>
              <a:rPr lang="nb-NO"/>
              <a:t> </a:t>
            </a:r>
            <a:r>
              <a:rPr lang="nb-NO" err="1"/>
              <a:t>Nielsdatter</a:t>
            </a:r>
            <a:r>
              <a:rPr lang="nb-NO"/>
              <a:t> – Dømt til henrettelse med bålbrenning </a:t>
            </a:r>
            <a:r>
              <a:rPr lang="nb-NO" err="1"/>
              <a:t>seinhøsten</a:t>
            </a:r>
            <a:r>
              <a:rPr lang="nb-NO"/>
              <a:t> 1695 med lovhjemmel i Norsk Lov av 1687. Nedre Husby i Kvæfjord, Troms</a:t>
            </a:r>
          </a:p>
          <a:p>
            <a:r>
              <a:rPr lang="nb-NO" sz="1600"/>
              <a:t>Domsgrunnlaget: </a:t>
            </a:r>
          </a:p>
          <a:p>
            <a:pPr>
              <a:buFontTx/>
              <a:buChar char="-"/>
            </a:pPr>
            <a:r>
              <a:rPr lang="nb-NO" sz="1600"/>
              <a:t>Djevlepakt med Satan</a:t>
            </a:r>
          </a:p>
          <a:p>
            <a:pPr>
              <a:buFontTx/>
              <a:buChar char="-"/>
            </a:pPr>
            <a:r>
              <a:rPr lang="nb-NO" sz="1600"/>
              <a:t>Svart magi – </a:t>
            </a:r>
            <a:r>
              <a:rPr lang="nb-NO" sz="1600" err="1"/>
              <a:t>Værmagi</a:t>
            </a:r>
            <a:r>
              <a:rPr lang="nb-NO" sz="1600"/>
              <a:t> med forlis og «</a:t>
            </a:r>
            <a:r>
              <a:rPr lang="nb-NO" sz="1600" err="1"/>
              <a:t>mannemiste</a:t>
            </a:r>
            <a:r>
              <a:rPr lang="nb-NO" sz="1600"/>
              <a:t>» som utgang, samt annen trolldomskunst.</a:t>
            </a:r>
          </a:p>
          <a:p>
            <a:pPr>
              <a:buFontTx/>
              <a:buChar char="-"/>
            </a:pPr>
            <a:endParaRPr lang="nb-NO"/>
          </a:p>
        </p:txBody>
      </p:sp>
    </p:spTree>
    <p:extLst>
      <p:ext uri="{BB962C8B-B14F-4D97-AF65-F5344CB8AC3E}">
        <p14:creationId xmlns:p14="http://schemas.microsoft.com/office/powerpoint/2010/main" val="16477976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3965B-A5CE-4B3D-B6EA-F5FAB6DC2777}"/>
              </a:ext>
            </a:extLst>
          </p:cNvPr>
          <p:cNvSpPr>
            <a:spLocks noGrp="1"/>
          </p:cNvSpPr>
          <p:nvPr>
            <p:ph type="title"/>
          </p:nvPr>
        </p:nvSpPr>
        <p:spPr/>
        <p:txBody>
          <a:bodyPr/>
          <a:lstStyle/>
          <a:p>
            <a:r>
              <a:rPr lang="en-US" err="1">
                <a:cs typeface="Arial"/>
              </a:rPr>
              <a:t>Særpreget</a:t>
            </a:r>
            <a:r>
              <a:rPr lang="en-US">
                <a:cs typeface="Arial"/>
              </a:rPr>
              <a:t> - </a:t>
            </a:r>
            <a:r>
              <a:rPr lang="en-US" err="1">
                <a:cs typeface="Arial"/>
              </a:rPr>
              <a:t>Nordkalotten</a:t>
            </a:r>
            <a:r>
              <a:rPr lang="en-US">
                <a:cs typeface="Arial"/>
              </a:rPr>
              <a:t> - </a:t>
            </a:r>
            <a:r>
              <a:rPr lang="en-US" err="1">
                <a:cs typeface="Arial"/>
              </a:rPr>
              <a:t>Sápmi</a:t>
            </a:r>
            <a:endParaRPr lang="en-US" err="1"/>
          </a:p>
        </p:txBody>
      </p:sp>
      <p:pic>
        <p:nvPicPr>
          <p:cNvPr id="4" name="Picture 4">
            <a:extLst>
              <a:ext uri="{FF2B5EF4-FFF2-40B4-BE49-F238E27FC236}">
                <a16:creationId xmlns:a16="http://schemas.microsoft.com/office/drawing/2014/main" id="{6E49A046-A211-53FB-CC69-EB5CC601B1E0}"/>
              </a:ext>
            </a:extLst>
          </p:cNvPr>
          <p:cNvPicPr>
            <a:picLocks noGrp="1" noChangeAspect="1"/>
          </p:cNvPicPr>
          <p:nvPr>
            <p:ph idx="1"/>
          </p:nvPr>
        </p:nvPicPr>
        <p:blipFill>
          <a:blip r:embed="rId2"/>
          <a:stretch>
            <a:fillRect/>
          </a:stretch>
        </p:blipFill>
        <p:spPr>
          <a:xfrm>
            <a:off x="1141754" y="1600200"/>
            <a:ext cx="6860491" cy="4525963"/>
          </a:xfrm>
        </p:spPr>
      </p:pic>
    </p:spTree>
    <p:extLst>
      <p:ext uri="{BB962C8B-B14F-4D97-AF65-F5344CB8AC3E}">
        <p14:creationId xmlns:p14="http://schemas.microsoft.com/office/powerpoint/2010/main" val="33919845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MINNESTED FOR TROLLFOLK</a:t>
            </a:r>
          </a:p>
        </p:txBody>
      </p:sp>
      <p:pic>
        <p:nvPicPr>
          <p:cNvPr id="1026" name="Picture 2" descr="Bilderesultat for &quot;blix hagen&quot; minnested"/>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2348880"/>
            <a:ext cx="4032448" cy="3456384"/>
          </a:xfrm>
          <a:prstGeom prst="rect">
            <a:avLst/>
          </a:prstGeom>
          <a:noFill/>
          <a:extLst>
            <a:ext uri="{909E8E84-426E-40DD-AFC4-6F175D3DCCD1}">
              <a14:hiddenFill xmlns:a14="http://schemas.microsoft.com/office/drawing/2010/main">
                <a:solidFill>
                  <a:srgbClr val="FFFFFF"/>
                </a:solidFill>
              </a14:hiddenFill>
            </a:ext>
          </a:extLst>
        </p:spPr>
      </p:pic>
      <p:pic>
        <p:nvPicPr>
          <p:cNvPr id="4" name="Bilde 3"/>
          <p:cNvPicPr>
            <a:picLocks noChangeAspect="1"/>
          </p:cNvPicPr>
          <p:nvPr/>
        </p:nvPicPr>
        <p:blipFill>
          <a:blip r:embed="rId4"/>
          <a:stretch>
            <a:fillRect/>
          </a:stretch>
        </p:blipFill>
        <p:spPr>
          <a:xfrm>
            <a:off x="5580112" y="2492896"/>
            <a:ext cx="2632252" cy="3672408"/>
          </a:xfrm>
          <a:prstGeom prst="rect">
            <a:avLst/>
          </a:prstGeom>
        </p:spPr>
      </p:pic>
    </p:spTree>
    <p:extLst>
      <p:ext uri="{BB962C8B-B14F-4D97-AF65-F5344CB8AC3E}">
        <p14:creationId xmlns:p14="http://schemas.microsoft.com/office/powerpoint/2010/main" val="1657687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0250" y="0"/>
            <a:ext cx="5143500" cy="6858000"/>
          </a:xfrm>
          <a:prstGeom prst="rect">
            <a:avLst/>
          </a:prstGeom>
        </p:spPr>
      </p:pic>
    </p:spTree>
    <p:extLst>
      <p:ext uri="{BB962C8B-B14F-4D97-AF65-F5344CB8AC3E}">
        <p14:creationId xmlns:p14="http://schemas.microsoft.com/office/powerpoint/2010/main" val="28951718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Users\rha003\AppData\Local\Microsoft\Windows\Temporary Internet Files\Content.Outlook\FFR24YPH\Witch-hunting_in_Europe_map.jpg">
            <a:extLst>
              <a:ext uri="{FF2B5EF4-FFF2-40B4-BE49-F238E27FC236}">
                <a16:creationId xmlns:a16="http://schemas.microsoft.com/office/drawing/2014/main" id="{90537BF0-C459-75AB-FFBE-1F92931977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6550" y="-171450"/>
            <a:ext cx="593090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Amerikansk </a:t>
            </a:r>
            <a:r>
              <a:rPr lang="nb-NO" err="1"/>
              <a:t>Halloween</a:t>
            </a:r>
            <a:r>
              <a:rPr lang="nb-NO"/>
              <a:t> heks  - Keltisk tradisjon</a:t>
            </a:r>
          </a:p>
        </p:txBody>
      </p:sp>
      <p:pic>
        <p:nvPicPr>
          <p:cNvPr id="3074"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477079" y="2436434"/>
            <a:ext cx="4446104" cy="3158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Bilde 2">
            <a:extLst>
              <a:ext uri="{FF2B5EF4-FFF2-40B4-BE49-F238E27FC236}">
                <a16:creationId xmlns:a16="http://schemas.microsoft.com/office/drawing/2014/main" id="{91485637-B038-259B-995F-6150443DE713}"/>
              </a:ext>
            </a:extLst>
          </p:cNvPr>
          <p:cNvPicPr>
            <a:picLocks noChangeAspect="1"/>
          </p:cNvPicPr>
          <p:nvPr/>
        </p:nvPicPr>
        <p:blipFill>
          <a:blip r:embed="rId4"/>
          <a:stretch>
            <a:fillRect/>
          </a:stretch>
        </p:blipFill>
        <p:spPr>
          <a:xfrm>
            <a:off x="5238542" y="4439202"/>
            <a:ext cx="2726014" cy="2312298"/>
          </a:xfrm>
          <a:prstGeom prst="rect">
            <a:avLst/>
          </a:prstGeom>
        </p:spPr>
      </p:pic>
      <p:pic>
        <p:nvPicPr>
          <p:cNvPr id="1026" name="Picture 2" descr="5 Scottish Fairies And Where To Find Them — Kate MacRitchie | Author of  Fireside Fairy Tales">
            <a:extLst>
              <a:ext uri="{FF2B5EF4-FFF2-40B4-BE49-F238E27FC236}">
                <a16:creationId xmlns:a16="http://schemas.microsoft.com/office/drawing/2014/main" id="{4AEABCD5-BC9F-4A14-3749-B67710226A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17265" y="1673501"/>
            <a:ext cx="1752600" cy="260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801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id="{2D55871A-04A1-1DB5-3573-A4C32B0E8329}"/>
              </a:ext>
            </a:extLst>
          </p:cNvPr>
          <p:cNvSpPr>
            <a:spLocks noGrp="1"/>
          </p:cNvSpPr>
          <p:nvPr>
            <p:ph type="title"/>
          </p:nvPr>
        </p:nvSpPr>
        <p:spPr/>
        <p:txBody>
          <a:bodyPr/>
          <a:lstStyle/>
          <a:p>
            <a:r>
              <a:rPr lang="nb-NO" dirty="0"/>
              <a:t>       FARLIGE HØYTIDSMARKERINGER</a:t>
            </a:r>
          </a:p>
        </p:txBody>
      </p:sp>
      <p:sp>
        <p:nvSpPr>
          <p:cNvPr id="3" name="Plassholder for innhold 2">
            <a:extLst>
              <a:ext uri="{FF2B5EF4-FFF2-40B4-BE49-F238E27FC236}">
                <a16:creationId xmlns:a16="http://schemas.microsoft.com/office/drawing/2014/main" id="{D9E8413F-2EBB-F7FE-C12D-669F24D84E4F}"/>
              </a:ext>
            </a:extLst>
          </p:cNvPr>
          <p:cNvSpPr>
            <a:spLocks noGrp="1"/>
          </p:cNvSpPr>
          <p:nvPr>
            <p:ph sz="half" idx="1"/>
          </p:nvPr>
        </p:nvSpPr>
        <p:spPr>
          <a:xfrm>
            <a:off x="670300" y="1837780"/>
            <a:ext cx="3710048" cy="4536516"/>
          </a:xfrm>
        </p:spPr>
        <p:txBody>
          <a:bodyPr/>
          <a:lstStyle/>
          <a:p>
            <a:r>
              <a:rPr lang="nb-NO" dirty="0"/>
              <a:t>Valborgsaften og Sankthansaften i Mellom-Europa – Blokksberg forestillingene</a:t>
            </a:r>
          </a:p>
          <a:p>
            <a:endParaRPr lang="nb-NO" dirty="0"/>
          </a:p>
          <a:p>
            <a:r>
              <a:rPr lang="nb-NO" dirty="0"/>
              <a:t>Slutten av oktober, 31/10 – </a:t>
            </a:r>
            <a:r>
              <a:rPr lang="nb-NO" dirty="0" err="1"/>
              <a:t>Halloween</a:t>
            </a:r>
            <a:r>
              <a:rPr lang="nb-NO" dirty="0"/>
              <a:t>. Irland, Skottland, England, Wales og deler av Frankrike. Keltisk tradisjon.</a:t>
            </a:r>
          </a:p>
          <a:p>
            <a:pPr marL="0" indent="0">
              <a:buNone/>
            </a:pPr>
            <a:endParaRPr lang="nb-NO" dirty="0"/>
          </a:p>
          <a:p>
            <a:r>
              <a:rPr lang="nb-NO" dirty="0"/>
              <a:t>Norge – juletider, mørketid</a:t>
            </a:r>
          </a:p>
          <a:p>
            <a:pPr marL="0" indent="0">
              <a:buNone/>
            </a:pPr>
            <a:endParaRPr lang="nb-NO" dirty="0"/>
          </a:p>
          <a:p>
            <a:r>
              <a:rPr lang="nb-NO" dirty="0"/>
              <a:t>Folklore rundt festligheter med trollfolk, alver, nisser og andre vesener fra det hinsidige.</a:t>
            </a:r>
          </a:p>
        </p:txBody>
      </p:sp>
      <p:sp>
        <p:nvSpPr>
          <p:cNvPr id="4" name="Plassholder for innhold 3">
            <a:extLst>
              <a:ext uri="{FF2B5EF4-FFF2-40B4-BE49-F238E27FC236}">
                <a16:creationId xmlns:a16="http://schemas.microsoft.com/office/drawing/2014/main" id="{4EDCBCD8-8738-E2C2-E006-69D3D096F758}"/>
              </a:ext>
            </a:extLst>
          </p:cNvPr>
          <p:cNvSpPr>
            <a:spLocks noGrp="1"/>
          </p:cNvSpPr>
          <p:nvPr>
            <p:ph sz="half" idx="13"/>
          </p:nvPr>
        </p:nvSpPr>
        <p:spPr/>
        <p:txBody>
          <a:bodyPr/>
          <a:lstStyle/>
          <a:p>
            <a:r>
              <a:rPr lang="nb-NO" dirty="0" err="1"/>
              <a:t>Farliggjort</a:t>
            </a:r>
            <a:r>
              <a:rPr lang="nb-NO" dirty="0"/>
              <a:t> og kriminalisert av stat og kirke på 1500-og 1600-tallet – hekseforfølgelse. </a:t>
            </a:r>
          </a:p>
          <a:p>
            <a:endParaRPr lang="nb-NO" dirty="0"/>
          </a:p>
          <a:p>
            <a:pPr marL="0" indent="0">
              <a:buNone/>
            </a:pPr>
            <a:endParaRPr lang="nb-NO" dirty="0"/>
          </a:p>
        </p:txBody>
      </p:sp>
      <p:pic>
        <p:nvPicPr>
          <p:cNvPr id="5" name="Bilde 4">
            <a:extLst>
              <a:ext uri="{FF2B5EF4-FFF2-40B4-BE49-F238E27FC236}">
                <a16:creationId xmlns:a16="http://schemas.microsoft.com/office/drawing/2014/main" id="{C92F194E-FC96-78A0-2B0A-91D520257230}"/>
              </a:ext>
            </a:extLst>
          </p:cNvPr>
          <p:cNvPicPr>
            <a:picLocks noChangeAspect="1"/>
          </p:cNvPicPr>
          <p:nvPr/>
        </p:nvPicPr>
        <p:blipFill>
          <a:blip r:embed="rId3"/>
          <a:stretch>
            <a:fillRect/>
          </a:stretch>
        </p:blipFill>
        <p:spPr>
          <a:xfrm>
            <a:off x="5666131" y="3106184"/>
            <a:ext cx="2318303" cy="2903677"/>
          </a:xfrm>
          <a:prstGeom prst="rect">
            <a:avLst/>
          </a:prstGeom>
        </p:spPr>
      </p:pic>
    </p:spTree>
    <p:extLst>
      <p:ext uri="{BB962C8B-B14F-4D97-AF65-F5344CB8AC3E}">
        <p14:creationId xmlns:p14="http://schemas.microsoft.com/office/powerpoint/2010/main" val="1489475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32835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a:t>ARKIVGRUNNLAGET – 1600-tallet</a:t>
            </a:r>
          </a:p>
        </p:txBody>
      </p:sp>
      <p:sp>
        <p:nvSpPr>
          <p:cNvPr id="3" name="Plassholder for innhold 2"/>
          <p:cNvSpPr>
            <a:spLocks noGrp="1"/>
          </p:cNvSpPr>
          <p:nvPr>
            <p:ph idx="1"/>
          </p:nvPr>
        </p:nvSpPr>
        <p:spPr/>
        <p:txBody>
          <a:bodyPr/>
          <a:lstStyle/>
          <a:p>
            <a:r>
              <a:rPr lang="nb-NO"/>
              <a:t>Tingbøker og rettsakter fra tingretten og lagretten</a:t>
            </a:r>
          </a:p>
          <a:p>
            <a:r>
              <a:rPr lang="nb-NO"/>
              <a:t>Finnmark – god kildedekking</a:t>
            </a:r>
          </a:p>
          <a:p>
            <a:r>
              <a:rPr lang="nb-NO"/>
              <a:t>Det meste av rettskilder fra Nordland og Troms har gått tap når det gjelder 1600-tallet</a:t>
            </a:r>
          </a:p>
          <a:p>
            <a:r>
              <a:rPr lang="nb-NO"/>
              <a:t>Enkelte opplysninger fra bevarte regnskapskilder</a:t>
            </a:r>
          </a:p>
        </p:txBody>
      </p:sp>
      <p:pic>
        <p:nvPicPr>
          <p:cNvPr id="5" name="Bild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925" y="3906530"/>
            <a:ext cx="6107037" cy="2703438"/>
          </a:xfrm>
          <a:prstGeom prst="rect">
            <a:avLst/>
          </a:prstGeom>
        </p:spPr>
      </p:pic>
    </p:spTree>
    <p:extLst>
      <p:ext uri="{BB962C8B-B14F-4D97-AF65-F5344CB8AC3E}">
        <p14:creationId xmlns:p14="http://schemas.microsoft.com/office/powerpoint/2010/main" val="1762780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533695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nb-NO" altLang="nb-NO" sz="3200" dirty="0"/>
              <a:t>Trolldom – Hekseprosesser - Trollfolk</a:t>
            </a:r>
          </a:p>
        </p:txBody>
      </p:sp>
      <p:sp>
        <p:nvSpPr>
          <p:cNvPr id="36867" name="Rectangle 3"/>
          <p:cNvSpPr>
            <a:spLocks noGrp="1" noChangeArrowheads="1"/>
          </p:cNvSpPr>
          <p:nvPr>
            <p:ph type="body" idx="1"/>
          </p:nvPr>
        </p:nvSpPr>
        <p:spPr>
          <a:xfrm>
            <a:off x="669925" y="1751012"/>
            <a:ext cx="7888288" cy="4630315"/>
          </a:xfrm>
        </p:spPr>
        <p:txBody>
          <a:bodyPr/>
          <a:lstStyle/>
          <a:p>
            <a:pPr eaLnBrk="1" hangingPunct="1"/>
            <a:r>
              <a:rPr lang="nb-NO" altLang="nb-NO" b="1" dirty="0"/>
              <a:t>Hekseri og trolldom </a:t>
            </a:r>
            <a:r>
              <a:rPr lang="nb-NO" altLang="nb-NO" dirty="0"/>
              <a:t>er betegnelse på en svært alvorlig forbrytelse knyttet til de fleste europeiske landene i perioden 1500- og 1600-tallet. </a:t>
            </a:r>
          </a:p>
          <a:p>
            <a:pPr eaLnBrk="1" hangingPunct="1"/>
            <a:r>
              <a:rPr lang="nb-NO" altLang="nb-NO" b="1" dirty="0"/>
              <a:t>Trolldom, trollfolk, trolldomsprosesser. </a:t>
            </a:r>
            <a:r>
              <a:rPr lang="nb-NO" altLang="nb-NO" dirty="0"/>
              <a:t>Den historiske og juridiske bestemmelse i Norge og Norden. Lovgivning og rettsakter.</a:t>
            </a:r>
          </a:p>
          <a:p>
            <a:pPr marL="0" indent="0" eaLnBrk="1" hangingPunct="1">
              <a:buNone/>
            </a:pPr>
            <a:endParaRPr lang="nb-NO" altLang="nb-NO" dirty="0"/>
          </a:p>
          <a:p>
            <a:pPr eaLnBrk="1" hangingPunct="1"/>
            <a:r>
              <a:rPr lang="nb-NO" altLang="nb-NO" b="1" dirty="0"/>
              <a:t>Demonologi – </a:t>
            </a:r>
            <a:r>
              <a:rPr lang="nb-NO" altLang="nb-NO" dirty="0"/>
              <a:t>Læren om demoner og deres gjøremål </a:t>
            </a:r>
          </a:p>
          <a:p>
            <a:pPr eaLnBrk="1" hangingPunct="1"/>
            <a:r>
              <a:rPr lang="nb-NO" altLang="nb-NO" b="1" dirty="0"/>
              <a:t>Diabolisme (djevlepakt)</a:t>
            </a:r>
          </a:p>
          <a:p>
            <a:pPr eaLnBrk="1" hangingPunct="1"/>
            <a:r>
              <a:rPr lang="nb-NO" altLang="nb-NO" b="1" dirty="0"/>
              <a:t>Svart Magi </a:t>
            </a:r>
            <a:r>
              <a:rPr lang="nb-NO" altLang="nb-NO" b="1" dirty="0" err="1"/>
              <a:t>Maleficium</a:t>
            </a:r>
            <a:r>
              <a:rPr lang="nb-NO" altLang="nb-NO" b="1" dirty="0"/>
              <a:t> – </a:t>
            </a:r>
            <a:r>
              <a:rPr lang="nb-NO" altLang="nb-NO" dirty="0"/>
              <a:t>Skadebringende magi</a:t>
            </a:r>
          </a:p>
          <a:p>
            <a:pPr eaLnBrk="1" hangingPunct="1"/>
            <a:r>
              <a:rPr lang="nb-NO" altLang="nb-NO" b="1" dirty="0"/>
              <a:t>Hvit magi</a:t>
            </a:r>
            <a:r>
              <a:rPr lang="nb-NO" altLang="nb-NO" dirty="0"/>
              <a:t> (</a:t>
            </a:r>
            <a:r>
              <a:rPr lang="nb-NO" altLang="nb-NO" dirty="0" err="1"/>
              <a:t>Signeri</a:t>
            </a:r>
            <a:r>
              <a:rPr lang="nb-NO" altLang="nb-NO" dirty="0"/>
              <a:t>) – Helbredelse, velgjørende magi, hvit magi</a:t>
            </a:r>
          </a:p>
          <a:p>
            <a:pPr eaLnBrk="1" hangingPunct="1"/>
            <a:r>
              <a:rPr lang="nb-NO" altLang="nb-NO" b="1" dirty="0"/>
              <a:t>Kundene/brukere </a:t>
            </a:r>
            <a:r>
              <a:rPr lang="nb-NO" altLang="nb-NO" dirty="0"/>
              <a:t>(«medvitere»)</a:t>
            </a:r>
          </a:p>
          <a:p>
            <a:pPr eaLnBrk="1" hangingPunct="1"/>
            <a:endParaRPr lang="nb-NO" altLang="nb-NO" b="1" dirty="0"/>
          </a:p>
          <a:p>
            <a:pPr eaLnBrk="1" hangingPunct="1"/>
            <a:r>
              <a:rPr lang="nb-NO" altLang="nb-NO" b="1" dirty="0"/>
              <a:t>Perioden: </a:t>
            </a:r>
            <a:r>
              <a:rPr lang="nb-NO" altLang="nb-NO" dirty="0"/>
              <a:t>Tidlig nytid, tidlig moderne tid, etter-reformatorisk tid</a:t>
            </a:r>
          </a:p>
          <a:p>
            <a:pPr eaLnBrk="1" hangingPunct="1"/>
            <a:r>
              <a:rPr lang="nb-NO" altLang="nb-NO" b="1" dirty="0"/>
              <a:t>Den danskdominerte fyrstestaten. </a:t>
            </a:r>
            <a:r>
              <a:rPr lang="nb-NO" altLang="nb-NO" dirty="0"/>
              <a:t>København som hovedby.</a:t>
            </a:r>
          </a:p>
          <a:p>
            <a:pPr eaLnBrk="1" hangingPunct="1"/>
            <a:endParaRPr lang="nb-NO" altLang="nb-NO" b="1" dirty="0"/>
          </a:p>
          <a:p>
            <a:pPr marL="0" indent="0" eaLnBrk="1" hangingPunct="1">
              <a:buNone/>
            </a:pPr>
            <a:endParaRPr lang="nb-NO" altLang="nb-NO" b="1" dirty="0"/>
          </a:p>
          <a:p>
            <a:pPr marL="0" indent="0" eaLnBrk="1" hangingPunct="1">
              <a:buNone/>
            </a:pPr>
            <a:endParaRPr lang="nb-NO" altLang="nb-NO" b="1" dirty="0"/>
          </a:p>
        </p:txBody>
      </p:sp>
    </p:spTree>
    <p:extLst>
      <p:ext uri="{BB962C8B-B14F-4D97-AF65-F5344CB8AC3E}">
        <p14:creationId xmlns:p14="http://schemas.microsoft.com/office/powerpoint/2010/main" val="465477965"/>
      </p:ext>
    </p:extLst>
  </p:cSld>
  <p:clrMapOvr>
    <a:masterClrMapping/>
  </p:clrMapOvr>
</p:sld>
</file>

<file path=ppt/theme/theme1.xml><?xml version="1.0" encoding="utf-8"?>
<a:theme xmlns:a="http://schemas.openxmlformats.org/drawingml/2006/main" name="UiTMal_rod">
  <a:themeElements>
    <a:clrScheme name="Egendefinert 5">
      <a:dk1>
        <a:sysClr val="windowText" lastClr="000000"/>
      </a:dk1>
      <a:lt1>
        <a:sysClr val="window" lastClr="FFFFFF"/>
      </a:lt1>
      <a:dk2>
        <a:srgbClr val="00617F"/>
      </a:dk2>
      <a:lt2>
        <a:srgbClr val="EEECE1"/>
      </a:lt2>
      <a:accent1>
        <a:srgbClr val="00617F"/>
      </a:accent1>
      <a:accent2>
        <a:srgbClr val="CB343B"/>
      </a:accent2>
      <a:accent3>
        <a:srgbClr val="15718F"/>
      </a:accent3>
      <a:accent4>
        <a:srgbClr val="59A1A2"/>
      </a:accent4>
      <a:accent5>
        <a:srgbClr val="26828C"/>
      </a:accent5>
      <a:accent6>
        <a:srgbClr val="DE7C00"/>
      </a:accent6>
      <a:hlink>
        <a:srgbClr val="007396"/>
      </a:hlink>
      <a:folHlink>
        <a:srgbClr val="A6BBC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UiTMal_rod">
  <a:themeElements>
    <a:clrScheme name="Egendefinert 5">
      <a:dk1>
        <a:sysClr val="windowText" lastClr="000000"/>
      </a:dk1>
      <a:lt1>
        <a:sysClr val="window" lastClr="FFFFFF"/>
      </a:lt1>
      <a:dk2>
        <a:srgbClr val="00617F"/>
      </a:dk2>
      <a:lt2>
        <a:srgbClr val="EEECE1"/>
      </a:lt2>
      <a:accent1>
        <a:srgbClr val="00617F"/>
      </a:accent1>
      <a:accent2>
        <a:srgbClr val="CB343B"/>
      </a:accent2>
      <a:accent3>
        <a:srgbClr val="15718F"/>
      </a:accent3>
      <a:accent4>
        <a:srgbClr val="59A1A2"/>
      </a:accent4>
      <a:accent5>
        <a:srgbClr val="26828C"/>
      </a:accent5>
      <a:accent6>
        <a:srgbClr val="DE7C00"/>
      </a:accent6>
      <a:hlink>
        <a:srgbClr val="007396"/>
      </a:hlink>
      <a:folHlink>
        <a:srgbClr val="A6BBC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Standard utforming">
  <a:themeElements>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 utformin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 utformin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 utforming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 utforming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 utforming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 utforming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 utforming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 utforming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 utforming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 utforming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 utforming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 utforming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 utforming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330</TotalTime>
  <Words>4603</Words>
  <Application>Microsoft Office PowerPoint</Application>
  <PresentationFormat>Skjermfremvisning (4:3)</PresentationFormat>
  <Paragraphs>295</Paragraphs>
  <Slides>35</Slides>
  <Notes>29</Notes>
  <HiddenSlides>0</HiddenSlides>
  <MMClips>0</MMClips>
  <ScaleCrop>false</ScaleCrop>
  <HeadingPairs>
    <vt:vector size="6" baseType="variant">
      <vt:variant>
        <vt:lpstr>Brukte skrifter</vt:lpstr>
      </vt:variant>
      <vt:variant>
        <vt:i4>4</vt:i4>
      </vt:variant>
      <vt:variant>
        <vt:lpstr>Tema</vt:lpstr>
      </vt:variant>
      <vt:variant>
        <vt:i4>4</vt:i4>
      </vt:variant>
      <vt:variant>
        <vt:lpstr>Lysbildetitler</vt:lpstr>
      </vt:variant>
      <vt:variant>
        <vt:i4>35</vt:i4>
      </vt:variant>
    </vt:vector>
  </HeadingPairs>
  <TitlesOfParts>
    <vt:vector size="43" baseType="lpstr">
      <vt:lpstr>Arial</vt:lpstr>
      <vt:lpstr>Calibri</vt:lpstr>
      <vt:lpstr>Open Sans</vt:lpstr>
      <vt:lpstr>Times New Roman</vt:lpstr>
      <vt:lpstr>UiTMal_rod</vt:lpstr>
      <vt:lpstr>1_UiTMal_rod</vt:lpstr>
      <vt:lpstr>Standard utforming</vt:lpstr>
      <vt:lpstr>1_Standard utforming</vt:lpstr>
      <vt:lpstr>JULEMOTIVER  I TROLLDOMSPROSESSER  Senioruniversitetet i Bodø  Tusenhjemmet  3. desember 2024, kl. 11:00     </vt:lpstr>
      <vt:lpstr>PowerPoint-presentasjon</vt:lpstr>
      <vt:lpstr>Valborgsaften - Walpurgisnacht  Tradisjonen rundt Blokksberg</vt:lpstr>
      <vt:lpstr>Amerikansk Halloween heks  - Keltisk tradisjon</vt:lpstr>
      <vt:lpstr>       FARLIGE HØYTIDSMARKERINGER</vt:lpstr>
      <vt:lpstr>PowerPoint-presentasjon</vt:lpstr>
      <vt:lpstr>ARKIVGRUNNLAGET – 1600-tallet</vt:lpstr>
      <vt:lpstr>PowerPoint-presentasjon</vt:lpstr>
      <vt:lpstr>Trolldom – Hekseprosesser - Trollfolk</vt:lpstr>
      <vt:lpstr>            Tyveri av julemat og juleøl</vt:lpstr>
      <vt:lpstr>Norges mest kjente trolldomsprosess      Anne Pedersdotter, Bergen 1590</vt:lpstr>
      <vt:lpstr>Den nordnorske heksefiguren Ei værheks</vt:lpstr>
      <vt:lpstr>JULESTORMEN I 1617 – KIBERG og VARDØ</vt:lpstr>
      <vt:lpstr>    Avsløringen – etterjulsvinteren 1621:      Organisert kriminalitet i regi av et    hemmelig kvinneselskap</vt:lpstr>
      <vt:lpstr>PowerPoint-presentasjon</vt:lpstr>
      <vt:lpstr>JULERITT GJENNOM LUFTEN FRA ØST-FINNMARK TIL LYDERHORN</vt:lpstr>
      <vt:lpstr>Vardø 1621- første større massehenrettelse av trollkvinner  i Norge </vt:lpstr>
      <vt:lpstr>PowerPoint-presentasjon</vt:lpstr>
      <vt:lpstr>      Juleball og juledans på Dovrefjell</vt:lpstr>
      <vt:lpstr>     FARLIGE EVENTYRFORTELLINGER</vt:lpstr>
      <vt:lpstr>    HEKSABBAT PÅ DOMEN – JULA 1662</vt:lpstr>
      <vt:lpstr>PowerPoint-presentasjon</vt:lpstr>
      <vt:lpstr>JULEGILDET I KIBERG 1662 – Ingeborgs historie</vt:lpstr>
      <vt:lpstr>NORGES VERSTE RETTSFORFØLGELSE AV TROLLFOLK fra oktober 1662 til april 1663</vt:lpstr>
      <vt:lpstr>MOT LYSERE TIDER – VARDØ JUNI 1663</vt:lpstr>
      <vt:lpstr>    MANDRUP PEDERSEN SCHØNNEBØL         «Heksenes advokat i nord» </vt:lpstr>
      <vt:lpstr>HEKSEMONUMENTET I VARDØ       STEILNESET MINNESTED</vt:lpstr>
      <vt:lpstr>VARDØ 1597 Willhelm Barentsz ekspedisjonen</vt:lpstr>
      <vt:lpstr>Hekser – gammel og stygg?</vt:lpstr>
      <vt:lpstr>PowerPoint-presentasjon</vt:lpstr>
      <vt:lpstr>BÅLBRENNING AV NORSKE TROLLFOLK</vt:lpstr>
      <vt:lpstr>Særpreget - Nordkalotten - Sápmi</vt:lpstr>
      <vt:lpstr>MINNESTED FOR TROLLFOLK</vt:lpstr>
      <vt:lpstr>PowerPoint-presentasjon</vt:lpstr>
      <vt:lpstr>PowerPoint-presentasjon</vt:lpstr>
    </vt:vector>
  </TitlesOfParts>
  <Company>Universitetet i Tromsø</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2019TROLLDOMSPROSESSER</dc:title>
  <dc:creator>SV-fak</dc:creator>
  <cp:lastModifiedBy>Rune Blix Hagen</cp:lastModifiedBy>
  <cp:revision>1</cp:revision>
  <cp:lastPrinted>2018-04-06T10:46:19Z</cp:lastPrinted>
  <dcterms:created xsi:type="dcterms:W3CDTF">2009-10-22T06:46:02Z</dcterms:created>
  <dcterms:modified xsi:type="dcterms:W3CDTF">2024-11-19T09:56:40Z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2992a39-9a96-43f9-8e3b-394dd9c00a49_Enabled">
    <vt:lpwstr>true</vt:lpwstr>
  </property>
  <property fmtid="{D5CDD505-2E9C-101B-9397-08002B2CF9AE}" pid="3" name="MSIP_Label_a2992a39-9a96-43f9-8e3b-394dd9c00a49_SetDate">
    <vt:lpwstr>2021-10-06T06:58:10Z</vt:lpwstr>
  </property>
  <property fmtid="{D5CDD505-2E9C-101B-9397-08002B2CF9AE}" pid="4" name="MSIP_Label_a2992a39-9a96-43f9-8e3b-394dd9c00a49_Method">
    <vt:lpwstr>Privileged</vt:lpwstr>
  </property>
  <property fmtid="{D5CDD505-2E9C-101B-9397-08002B2CF9AE}" pid="5" name="MSIP_Label_a2992a39-9a96-43f9-8e3b-394dd9c00a49_Name">
    <vt:lpwstr>a2992a39-9a96-43f9-8e3b-394dd9c00a49</vt:lpwstr>
  </property>
  <property fmtid="{D5CDD505-2E9C-101B-9397-08002B2CF9AE}" pid="6" name="MSIP_Label_a2992a39-9a96-43f9-8e3b-394dd9c00a49_SiteId">
    <vt:lpwstr>4e7f212d-74db-4563-a57b-8ae44ed05526</vt:lpwstr>
  </property>
  <property fmtid="{D5CDD505-2E9C-101B-9397-08002B2CF9AE}" pid="7" name="MSIP_Label_a2992a39-9a96-43f9-8e3b-394dd9c00a49_ActionId">
    <vt:lpwstr>09cc262c-2094-45ff-a404-93c74a283a96</vt:lpwstr>
  </property>
  <property fmtid="{D5CDD505-2E9C-101B-9397-08002B2CF9AE}" pid="8" name="MSIP_Label_a2992a39-9a96-43f9-8e3b-394dd9c00a49_ContentBits">
    <vt:lpwstr>0</vt:lpwstr>
  </property>
</Properties>
</file>